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8"/>
  </p:notesMasterIdLst>
  <p:sldIdLst>
    <p:sldId id="256" r:id="rId2"/>
    <p:sldId id="260" r:id="rId3"/>
    <p:sldId id="262" r:id="rId4"/>
    <p:sldId id="284" r:id="rId5"/>
    <p:sldId id="285" r:id="rId6"/>
    <p:sldId id="286" r:id="rId7"/>
    <p:sldId id="287" r:id="rId8"/>
    <p:sldId id="263" r:id="rId9"/>
    <p:sldId id="264"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9144000" cy="5143500" type="screen16x9"/>
  <p:notesSz cx="6858000" cy="9144000"/>
  <p:embeddedFontLst>
    <p:embeddedFont>
      <p:font typeface="Barlow" panose="00000500000000000000" pitchFamily="2" charset="0"/>
      <p:regular r:id="rId29"/>
      <p:bold r:id="rId30"/>
      <p:italic r:id="rId31"/>
      <p:boldItalic r:id="rId32"/>
    </p:embeddedFont>
    <p:embeddedFont>
      <p:font typeface="Bebas Neue" panose="020B0604020202020204" charset="0"/>
      <p:regular r:id="rId33"/>
    </p:embeddedFont>
    <p:embeddedFont>
      <p:font typeface="Intro " panose="02000000000000000000" pitchFamily="2" charset="0"/>
      <p:regular r:id="rId34"/>
    </p:embeddedFont>
    <p:embeddedFont>
      <p:font typeface="Nunito" pitchFamily="2" charset="-52"/>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Extrabold" panose="020B0906030804020204" pitchFamily="34" charset="0"/>
      <p:bold r:id="rId43"/>
      <p:boldItalic r:id="rId44"/>
    </p:embeddedFont>
    <p:embeddedFont>
      <p:font typeface="Roboto" panose="02000000000000000000" pitchFamily="2" charset="0"/>
      <p:regular r:id="rId45"/>
      <p:bold r:id="rId46"/>
      <p:italic r:id="rId47"/>
      <p:boldItalic r:id="rId48"/>
    </p:embeddedFont>
    <p:embeddedFont>
      <p:font typeface="Special Elite" panose="020B060402020202020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9A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C4D25C-41C3-4E9A-B03A-0902CE1385C3}">
  <a:tblStyle styleId="{26C4D25C-41C3-4E9A-B03A-0902CE1385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49" d="100"/>
          <a:sy n="149" d="100"/>
        </p:scale>
        <p:origin x="54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b83a3b4da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b83a3b4da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8375c1b06_0_18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b8375c1b06_0_18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b83a3b4dab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b83a3b4da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b83a3b4da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b83a3b4da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b8375c19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b8375c19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b8375c19cd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b8375c19c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b83a3b4dab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b83a3b4dab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b83a3b4dab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b83a3b4dab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83a3b4da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83a3b4da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4b5a4ab1fca3ef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4b5a4ab1fca3ef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b83a3b4da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b83a3b4da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b8375c19cd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b8375c19c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74b5a4ab1fca3ef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74b5a4ab1fca3ef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b8375c19cd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b8375c19cd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b8375c1b06_0_18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b8375c1b06_0_18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b8375c19c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b8375c19c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b8375c19cd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b8375c19c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e471283248_2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e471283248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b83a3b4da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b83a3b4da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83a3b4da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83a3b4da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16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83a3b4da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83a3b4da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64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83a3b4da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83a3b4da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38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b83a3b4da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b83a3b4da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383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e605d4dc6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e605d4dc6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b83a3b4da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b83a3b4da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www.flaticon.com/" TargetMode="External"/><Relationship Id="rId7" Type="http://schemas.openxmlformats.org/officeDocument/2006/relationships/image" Target="../media/image2.png"/><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hyperlink" Target="https://www.freepik.com/" TargetMode="External"/><Relationship Id="rId9"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9825" y="1162650"/>
            <a:ext cx="5804400" cy="21804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191919"/>
              </a:buClr>
              <a:buSzPts val="5200"/>
              <a:buNone/>
              <a:defRPr sz="48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418950"/>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a:off x="135009" y="3986746"/>
            <a:ext cx="999261" cy="957985"/>
          </a:xfrm>
          <a:prstGeom prst="rect">
            <a:avLst/>
          </a:prstGeom>
          <a:noFill/>
          <a:ln>
            <a:noFill/>
          </a:ln>
        </p:spPr>
      </p:pic>
      <p:pic>
        <p:nvPicPr>
          <p:cNvPr id="12" name="Google Shape;12;p2"/>
          <p:cNvPicPr preferRelativeResize="0"/>
          <p:nvPr/>
        </p:nvPicPr>
        <p:blipFill rotWithShape="1">
          <a:blip r:embed="rId3">
            <a:alphaModFix/>
          </a:blip>
          <a:srcRect t="3955" r="41134" b="58653"/>
          <a:stretch/>
        </p:blipFill>
        <p:spPr>
          <a:xfrm>
            <a:off x="7067950" y="3637801"/>
            <a:ext cx="2364150" cy="1560974"/>
          </a:xfrm>
          <a:prstGeom prst="rect">
            <a:avLst/>
          </a:prstGeom>
          <a:noFill/>
          <a:ln>
            <a:noFill/>
          </a:ln>
        </p:spPr>
      </p:pic>
      <p:pic>
        <p:nvPicPr>
          <p:cNvPr id="13" name="Google Shape;13;p2"/>
          <p:cNvPicPr preferRelativeResize="0"/>
          <p:nvPr/>
        </p:nvPicPr>
        <p:blipFill>
          <a:blip r:embed="rId4">
            <a:alphaModFix/>
          </a:blip>
          <a:stretch>
            <a:fillRect/>
          </a:stretch>
        </p:blipFill>
        <p:spPr>
          <a:xfrm>
            <a:off x="7964726" y="218883"/>
            <a:ext cx="999261" cy="957985"/>
          </a:xfrm>
          <a:prstGeom prst="rect">
            <a:avLst/>
          </a:prstGeom>
          <a:noFill/>
          <a:ln>
            <a:noFill/>
          </a:ln>
        </p:spPr>
      </p:pic>
      <p:pic>
        <p:nvPicPr>
          <p:cNvPr id="14" name="Google Shape;14;p2"/>
          <p:cNvPicPr preferRelativeResize="0"/>
          <p:nvPr/>
        </p:nvPicPr>
        <p:blipFill>
          <a:blip r:embed="rId5">
            <a:alphaModFix/>
          </a:blip>
          <a:stretch>
            <a:fillRect/>
          </a:stretch>
        </p:blipFill>
        <p:spPr>
          <a:xfrm>
            <a:off x="54638" y="225250"/>
            <a:ext cx="1196832" cy="2488531"/>
          </a:xfrm>
          <a:prstGeom prst="rect">
            <a:avLst/>
          </a:prstGeom>
          <a:noFill/>
          <a:ln>
            <a:noFill/>
          </a:ln>
        </p:spPr>
      </p:pic>
      <p:pic>
        <p:nvPicPr>
          <p:cNvPr id="15" name="Google Shape;15;p2"/>
          <p:cNvPicPr preferRelativeResize="0"/>
          <p:nvPr/>
        </p:nvPicPr>
        <p:blipFill>
          <a:blip r:embed="rId4">
            <a:alphaModFix/>
          </a:blip>
          <a:stretch>
            <a:fillRect/>
          </a:stretch>
        </p:blipFill>
        <p:spPr>
          <a:xfrm>
            <a:off x="7964726" y="1295561"/>
            <a:ext cx="999261" cy="957985"/>
          </a:xfrm>
          <a:prstGeom prst="rect">
            <a:avLst/>
          </a:prstGeom>
          <a:noFill/>
          <a:ln>
            <a:noFill/>
          </a:ln>
        </p:spPr>
      </p:pic>
      <p:pic>
        <p:nvPicPr>
          <p:cNvPr id="16" name="Google Shape;16;p2"/>
          <p:cNvPicPr preferRelativeResize="0"/>
          <p:nvPr/>
        </p:nvPicPr>
        <p:blipFill>
          <a:blip r:embed="rId6">
            <a:alphaModFix/>
          </a:blip>
          <a:stretch>
            <a:fillRect/>
          </a:stretch>
        </p:blipFill>
        <p:spPr>
          <a:xfrm>
            <a:off x="7959319" y="2452524"/>
            <a:ext cx="1082038" cy="1037354"/>
          </a:xfrm>
          <a:prstGeom prst="rect">
            <a:avLst/>
          </a:prstGeom>
          <a:noFill/>
          <a:ln>
            <a:noFill/>
          </a:ln>
        </p:spPr>
      </p:pic>
      <p:pic>
        <p:nvPicPr>
          <p:cNvPr id="17" name="Google Shape;17;p2"/>
          <p:cNvPicPr preferRelativeResize="0"/>
          <p:nvPr/>
        </p:nvPicPr>
        <p:blipFill>
          <a:blip r:embed="rId7">
            <a:alphaModFix/>
          </a:blip>
          <a:stretch>
            <a:fillRect/>
          </a:stretch>
        </p:blipFill>
        <p:spPr>
          <a:xfrm>
            <a:off x="-320725" y="2793825"/>
            <a:ext cx="1540249" cy="525695"/>
          </a:xfrm>
          <a:prstGeom prst="rect">
            <a:avLst/>
          </a:prstGeom>
          <a:noFill/>
          <a:ln>
            <a:noFill/>
          </a:ln>
        </p:spPr>
      </p:pic>
      <p:pic>
        <p:nvPicPr>
          <p:cNvPr id="18" name="Google Shape;18;p2"/>
          <p:cNvPicPr preferRelativeResize="0"/>
          <p:nvPr/>
        </p:nvPicPr>
        <p:blipFill>
          <a:blip r:embed="rId8">
            <a:alphaModFix/>
          </a:blip>
          <a:stretch>
            <a:fillRect/>
          </a:stretch>
        </p:blipFill>
        <p:spPr>
          <a:xfrm>
            <a:off x="1327666" y="3947063"/>
            <a:ext cx="1082038" cy="1037354"/>
          </a:xfrm>
          <a:prstGeom prst="rect">
            <a:avLst/>
          </a:prstGeom>
          <a:noFill/>
          <a:ln>
            <a:noFill/>
          </a:ln>
        </p:spPr>
      </p:pic>
      <p:pic>
        <p:nvPicPr>
          <p:cNvPr id="19" name="Google Shape;19;p2"/>
          <p:cNvPicPr preferRelativeResize="0"/>
          <p:nvPr/>
        </p:nvPicPr>
        <p:blipFill>
          <a:blip r:embed="rId7">
            <a:alphaModFix/>
          </a:blip>
          <a:stretch>
            <a:fillRect/>
          </a:stretch>
        </p:blipFill>
        <p:spPr>
          <a:xfrm>
            <a:off x="-279324" y="3257351"/>
            <a:ext cx="1540249" cy="525695"/>
          </a:xfrm>
          <a:prstGeom prst="rect">
            <a:avLst/>
          </a:prstGeom>
          <a:noFill/>
          <a:ln>
            <a:noFill/>
          </a:ln>
        </p:spPr>
      </p:pic>
      <p:pic>
        <p:nvPicPr>
          <p:cNvPr id="20" name="Google Shape;20;p2"/>
          <p:cNvPicPr preferRelativeResize="0"/>
          <p:nvPr/>
        </p:nvPicPr>
        <p:blipFill>
          <a:blip r:embed="rId4">
            <a:alphaModFix/>
          </a:blip>
          <a:stretch>
            <a:fillRect/>
          </a:stretch>
        </p:blipFill>
        <p:spPr>
          <a:xfrm>
            <a:off x="6827708" y="218883"/>
            <a:ext cx="999261" cy="95798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41"/>
        <p:cNvGrpSpPr/>
        <p:nvPr/>
      </p:nvGrpSpPr>
      <p:grpSpPr>
        <a:xfrm>
          <a:off x="0" y="0"/>
          <a:ext cx="0" cy="0"/>
          <a:chOff x="0" y="0"/>
          <a:chExt cx="0" cy="0"/>
        </a:xfrm>
      </p:grpSpPr>
      <p:sp>
        <p:nvSpPr>
          <p:cNvPr id="142" name="Google Shape;142;p16"/>
          <p:cNvSpPr txBox="1">
            <a:spLocks noGrp="1"/>
          </p:cNvSpPr>
          <p:nvPr>
            <p:ph type="subTitle" idx="1"/>
          </p:nvPr>
        </p:nvSpPr>
        <p:spPr>
          <a:xfrm>
            <a:off x="4123300" y="2899250"/>
            <a:ext cx="4300800" cy="108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6"/>
          <p:cNvSpPr txBox="1">
            <a:spLocks noGrp="1"/>
          </p:cNvSpPr>
          <p:nvPr>
            <p:ph type="title"/>
          </p:nvPr>
        </p:nvSpPr>
        <p:spPr>
          <a:xfrm>
            <a:off x="3713750" y="1441725"/>
            <a:ext cx="4710300" cy="1310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44" name="Google Shape;144;p16"/>
          <p:cNvPicPr preferRelativeResize="0"/>
          <p:nvPr/>
        </p:nvPicPr>
        <p:blipFill>
          <a:blip r:embed="rId2">
            <a:alphaModFix/>
          </a:blip>
          <a:stretch>
            <a:fillRect/>
          </a:stretch>
        </p:blipFill>
        <p:spPr>
          <a:xfrm rot="-5400000">
            <a:off x="-679334" y="4834596"/>
            <a:ext cx="2600394" cy="725251"/>
          </a:xfrm>
          <a:prstGeom prst="rect">
            <a:avLst/>
          </a:prstGeom>
          <a:noFill/>
          <a:ln>
            <a:noFill/>
          </a:ln>
        </p:spPr>
      </p:pic>
      <p:pic>
        <p:nvPicPr>
          <p:cNvPr id="145" name="Google Shape;145;p16"/>
          <p:cNvPicPr preferRelativeResize="0"/>
          <p:nvPr/>
        </p:nvPicPr>
        <p:blipFill>
          <a:blip r:embed="rId3">
            <a:alphaModFix/>
          </a:blip>
          <a:stretch>
            <a:fillRect/>
          </a:stretch>
        </p:blipFill>
        <p:spPr>
          <a:xfrm rot="3129324">
            <a:off x="7178250" y="-1194112"/>
            <a:ext cx="2991147" cy="2867622"/>
          </a:xfrm>
          <a:prstGeom prst="rect">
            <a:avLst/>
          </a:prstGeom>
          <a:noFill/>
          <a:ln>
            <a:noFill/>
          </a:ln>
        </p:spPr>
      </p:pic>
      <p:pic>
        <p:nvPicPr>
          <p:cNvPr id="146" name="Google Shape;146;p16"/>
          <p:cNvPicPr preferRelativeResize="0"/>
          <p:nvPr/>
        </p:nvPicPr>
        <p:blipFill>
          <a:blip r:embed="rId4">
            <a:alphaModFix/>
          </a:blip>
          <a:stretch>
            <a:fillRect/>
          </a:stretch>
        </p:blipFill>
        <p:spPr>
          <a:xfrm>
            <a:off x="395445" y="2582568"/>
            <a:ext cx="1050788" cy="1007384"/>
          </a:xfrm>
          <a:prstGeom prst="rect">
            <a:avLst/>
          </a:prstGeom>
          <a:noFill/>
          <a:ln>
            <a:noFill/>
          </a:ln>
        </p:spPr>
      </p:pic>
      <p:pic>
        <p:nvPicPr>
          <p:cNvPr id="147" name="Google Shape;147;p16"/>
          <p:cNvPicPr preferRelativeResize="0"/>
          <p:nvPr/>
        </p:nvPicPr>
        <p:blipFill>
          <a:blip r:embed="rId5">
            <a:alphaModFix/>
          </a:blip>
          <a:stretch>
            <a:fillRect/>
          </a:stretch>
        </p:blipFill>
        <p:spPr>
          <a:xfrm>
            <a:off x="1455857" y="376143"/>
            <a:ext cx="1050788" cy="1007384"/>
          </a:xfrm>
          <a:prstGeom prst="rect">
            <a:avLst/>
          </a:prstGeom>
          <a:noFill/>
          <a:ln>
            <a:noFill/>
          </a:ln>
        </p:spPr>
      </p:pic>
      <p:pic>
        <p:nvPicPr>
          <p:cNvPr id="148" name="Google Shape;148;p16"/>
          <p:cNvPicPr preferRelativeResize="0"/>
          <p:nvPr/>
        </p:nvPicPr>
        <p:blipFill>
          <a:blip r:embed="rId6">
            <a:alphaModFix/>
          </a:blip>
          <a:stretch>
            <a:fillRect/>
          </a:stretch>
        </p:blipFill>
        <p:spPr>
          <a:xfrm>
            <a:off x="395438" y="376143"/>
            <a:ext cx="1050788" cy="1007384"/>
          </a:xfrm>
          <a:prstGeom prst="rect">
            <a:avLst/>
          </a:prstGeom>
          <a:noFill/>
          <a:ln>
            <a:noFill/>
          </a:ln>
        </p:spPr>
      </p:pic>
      <p:pic>
        <p:nvPicPr>
          <p:cNvPr id="149" name="Google Shape;149;p16"/>
          <p:cNvPicPr preferRelativeResize="0"/>
          <p:nvPr/>
        </p:nvPicPr>
        <p:blipFill>
          <a:blip r:embed="rId6">
            <a:alphaModFix/>
          </a:blip>
          <a:stretch>
            <a:fillRect/>
          </a:stretch>
        </p:blipFill>
        <p:spPr>
          <a:xfrm>
            <a:off x="395438" y="1441718"/>
            <a:ext cx="1050788" cy="1007384"/>
          </a:xfrm>
          <a:prstGeom prst="rect">
            <a:avLst/>
          </a:prstGeom>
          <a:noFill/>
          <a:ln>
            <a:noFill/>
          </a:ln>
        </p:spPr>
      </p:pic>
      <p:pic>
        <p:nvPicPr>
          <p:cNvPr id="150" name="Google Shape;150;p16"/>
          <p:cNvPicPr preferRelativeResize="0"/>
          <p:nvPr/>
        </p:nvPicPr>
        <p:blipFill>
          <a:blip r:embed="rId2">
            <a:alphaModFix/>
          </a:blip>
          <a:stretch>
            <a:fillRect/>
          </a:stretch>
        </p:blipFill>
        <p:spPr>
          <a:xfrm rot="-5400000">
            <a:off x="-79384" y="4834596"/>
            <a:ext cx="2600394" cy="7252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53" name="Google Shape;153;p17"/>
          <p:cNvPicPr preferRelativeResize="0"/>
          <p:nvPr/>
        </p:nvPicPr>
        <p:blipFill>
          <a:blip r:embed="rId2">
            <a:alphaModFix/>
          </a:blip>
          <a:stretch>
            <a:fillRect/>
          </a:stretch>
        </p:blipFill>
        <p:spPr>
          <a:xfrm rot="5400000">
            <a:off x="7372175" y="-443626"/>
            <a:ext cx="1161875" cy="2049125"/>
          </a:xfrm>
          <a:prstGeom prst="rect">
            <a:avLst/>
          </a:prstGeom>
          <a:noFill/>
          <a:ln>
            <a:noFill/>
          </a:ln>
        </p:spPr>
      </p:pic>
      <p:pic>
        <p:nvPicPr>
          <p:cNvPr id="154" name="Google Shape;154;p17"/>
          <p:cNvPicPr preferRelativeResize="0"/>
          <p:nvPr/>
        </p:nvPicPr>
        <p:blipFill>
          <a:blip r:embed="rId3">
            <a:alphaModFix/>
          </a:blip>
          <a:stretch>
            <a:fillRect/>
          </a:stretch>
        </p:blipFill>
        <p:spPr>
          <a:xfrm>
            <a:off x="5928350" y="166364"/>
            <a:ext cx="910450" cy="872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155"/>
        <p:cNvGrpSpPr/>
        <p:nvPr/>
      </p:nvGrpSpPr>
      <p:grpSpPr>
        <a:xfrm>
          <a:off x="0" y="0"/>
          <a:ext cx="0" cy="0"/>
          <a:chOff x="0" y="0"/>
          <a:chExt cx="0" cy="0"/>
        </a:xfrm>
      </p:grpSpPr>
      <p:sp>
        <p:nvSpPr>
          <p:cNvPr id="156" name="Google Shape;156;p18"/>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57" name="Google Shape;157;p18"/>
          <p:cNvPicPr preferRelativeResize="0"/>
          <p:nvPr/>
        </p:nvPicPr>
        <p:blipFill>
          <a:blip r:embed="rId2">
            <a:alphaModFix/>
          </a:blip>
          <a:stretch>
            <a:fillRect/>
          </a:stretch>
        </p:blipFill>
        <p:spPr>
          <a:xfrm>
            <a:off x="6641525" y="-803175"/>
            <a:ext cx="2322975" cy="2227000"/>
          </a:xfrm>
          <a:prstGeom prst="rect">
            <a:avLst/>
          </a:prstGeom>
          <a:noFill/>
          <a:ln>
            <a:noFill/>
          </a:ln>
        </p:spPr>
      </p:pic>
      <p:pic>
        <p:nvPicPr>
          <p:cNvPr id="158" name="Google Shape;158;p18"/>
          <p:cNvPicPr preferRelativeResize="0"/>
          <p:nvPr/>
        </p:nvPicPr>
        <p:blipFill>
          <a:blip r:embed="rId3">
            <a:alphaModFix/>
          </a:blip>
          <a:stretch>
            <a:fillRect/>
          </a:stretch>
        </p:blipFill>
        <p:spPr>
          <a:xfrm>
            <a:off x="5590738" y="227685"/>
            <a:ext cx="1050788" cy="1007384"/>
          </a:xfrm>
          <a:prstGeom prst="rect">
            <a:avLst/>
          </a:prstGeom>
          <a:noFill/>
          <a:ln>
            <a:noFill/>
          </a:ln>
        </p:spPr>
      </p:pic>
      <p:pic>
        <p:nvPicPr>
          <p:cNvPr id="159" name="Google Shape;159;p18"/>
          <p:cNvPicPr preferRelativeResize="0"/>
          <p:nvPr/>
        </p:nvPicPr>
        <p:blipFill>
          <a:blip r:embed="rId4">
            <a:alphaModFix/>
          </a:blip>
          <a:stretch>
            <a:fillRect/>
          </a:stretch>
        </p:blipFill>
        <p:spPr>
          <a:xfrm rot="5400000">
            <a:off x="-1043850" y="3423177"/>
            <a:ext cx="1324725" cy="23363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62" name="Google Shape;162;p19"/>
          <p:cNvPicPr preferRelativeResize="0"/>
          <p:nvPr/>
        </p:nvPicPr>
        <p:blipFill>
          <a:blip r:embed="rId2">
            <a:alphaModFix/>
          </a:blip>
          <a:stretch>
            <a:fillRect/>
          </a:stretch>
        </p:blipFill>
        <p:spPr>
          <a:xfrm>
            <a:off x="7877968" y="2836466"/>
            <a:ext cx="1050788" cy="1007384"/>
          </a:xfrm>
          <a:prstGeom prst="rect">
            <a:avLst/>
          </a:prstGeom>
          <a:noFill/>
          <a:ln>
            <a:noFill/>
          </a:ln>
        </p:spPr>
      </p:pic>
      <p:pic>
        <p:nvPicPr>
          <p:cNvPr id="163" name="Google Shape;163;p19"/>
          <p:cNvPicPr preferRelativeResize="0"/>
          <p:nvPr/>
        </p:nvPicPr>
        <p:blipFill>
          <a:blip r:embed="rId3">
            <a:alphaModFix/>
          </a:blip>
          <a:stretch>
            <a:fillRect/>
          </a:stretch>
        </p:blipFill>
        <p:spPr>
          <a:xfrm>
            <a:off x="7877968" y="3965116"/>
            <a:ext cx="1050788" cy="1007384"/>
          </a:xfrm>
          <a:prstGeom prst="rect">
            <a:avLst/>
          </a:prstGeom>
          <a:noFill/>
          <a:ln>
            <a:noFill/>
          </a:ln>
        </p:spPr>
      </p:pic>
      <p:pic>
        <p:nvPicPr>
          <p:cNvPr id="164" name="Google Shape;164;p19"/>
          <p:cNvPicPr preferRelativeResize="0"/>
          <p:nvPr/>
        </p:nvPicPr>
        <p:blipFill>
          <a:blip r:embed="rId4">
            <a:alphaModFix/>
          </a:blip>
          <a:stretch>
            <a:fillRect/>
          </a:stretch>
        </p:blipFill>
        <p:spPr>
          <a:xfrm rot="10800000">
            <a:off x="7741000" y="-307773"/>
            <a:ext cx="1324725" cy="23363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67" name="Google Shape;167;p20"/>
          <p:cNvPicPr preferRelativeResize="0"/>
          <p:nvPr/>
        </p:nvPicPr>
        <p:blipFill>
          <a:blip r:embed="rId2">
            <a:alphaModFix/>
          </a:blip>
          <a:stretch>
            <a:fillRect/>
          </a:stretch>
        </p:blipFill>
        <p:spPr>
          <a:xfrm rot="5400000">
            <a:off x="7372175" y="-443626"/>
            <a:ext cx="1161875" cy="2049125"/>
          </a:xfrm>
          <a:prstGeom prst="rect">
            <a:avLst/>
          </a:prstGeom>
          <a:noFill/>
          <a:ln>
            <a:noFill/>
          </a:ln>
        </p:spPr>
      </p:pic>
      <p:pic>
        <p:nvPicPr>
          <p:cNvPr id="168" name="Google Shape;168;p20"/>
          <p:cNvPicPr preferRelativeResize="0"/>
          <p:nvPr/>
        </p:nvPicPr>
        <p:blipFill>
          <a:blip r:embed="rId3">
            <a:alphaModFix/>
          </a:blip>
          <a:stretch>
            <a:fillRect/>
          </a:stretch>
        </p:blipFill>
        <p:spPr>
          <a:xfrm>
            <a:off x="5928350" y="166364"/>
            <a:ext cx="910450" cy="8728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71" name="Google Shape;171;p21"/>
          <p:cNvPicPr preferRelativeResize="0"/>
          <p:nvPr/>
        </p:nvPicPr>
        <p:blipFill>
          <a:blip r:embed="rId2">
            <a:alphaModFix/>
          </a:blip>
          <a:stretch>
            <a:fillRect/>
          </a:stretch>
        </p:blipFill>
        <p:spPr>
          <a:xfrm rot="-5400000">
            <a:off x="7924929" y="295520"/>
            <a:ext cx="1050788" cy="1007384"/>
          </a:xfrm>
          <a:prstGeom prst="rect">
            <a:avLst/>
          </a:prstGeom>
          <a:noFill/>
          <a:ln>
            <a:noFill/>
          </a:ln>
        </p:spPr>
      </p:pic>
      <p:pic>
        <p:nvPicPr>
          <p:cNvPr id="172" name="Google Shape;172;p21"/>
          <p:cNvPicPr preferRelativeResize="0"/>
          <p:nvPr/>
        </p:nvPicPr>
        <p:blipFill>
          <a:blip r:embed="rId3">
            <a:alphaModFix/>
          </a:blip>
          <a:stretch>
            <a:fillRect/>
          </a:stretch>
        </p:blipFill>
        <p:spPr>
          <a:xfrm rot="-5400000">
            <a:off x="5709164" y="320849"/>
            <a:ext cx="1050800" cy="956727"/>
          </a:xfrm>
          <a:prstGeom prst="rect">
            <a:avLst/>
          </a:prstGeom>
          <a:noFill/>
          <a:ln>
            <a:noFill/>
          </a:ln>
        </p:spPr>
      </p:pic>
      <p:pic>
        <p:nvPicPr>
          <p:cNvPr id="173" name="Google Shape;173;p21"/>
          <p:cNvPicPr preferRelativeResize="0"/>
          <p:nvPr/>
        </p:nvPicPr>
        <p:blipFill>
          <a:blip r:embed="rId4">
            <a:alphaModFix/>
          </a:blip>
          <a:stretch>
            <a:fillRect/>
          </a:stretch>
        </p:blipFill>
        <p:spPr>
          <a:xfrm rot="-5400000">
            <a:off x="6777436" y="320849"/>
            <a:ext cx="1050800" cy="956727"/>
          </a:xfrm>
          <a:prstGeom prst="rect">
            <a:avLst/>
          </a:prstGeom>
          <a:noFill/>
          <a:ln>
            <a:noFill/>
          </a:ln>
        </p:spPr>
      </p:pic>
      <p:pic>
        <p:nvPicPr>
          <p:cNvPr id="174" name="Google Shape;174;p21"/>
          <p:cNvPicPr preferRelativeResize="0"/>
          <p:nvPr/>
        </p:nvPicPr>
        <p:blipFill rotWithShape="1">
          <a:blip r:embed="rId5">
            <a:alphaModFix/>
          </a:blip>
          <a:srcRect/>
          <a:stretch/>
        </p:blipFill>
        <p:spPr>
          <a:xfrm>
            <a:off x="-613095" y="4015500"/>
            <a:ext cx="2213425" cy="617325"/>
          </a:xfrm>
          <a:prstGeom prst="rect">
            <a:avLst/>
          </a:prstGeom>
          <a:noFill/>
          <a:ln>
            <a:noFill/>
          </a:ln>
        </p:spPr>
      </p:pic>
      <p:pic>
        <p:nvPicPr>
          <p:cNvPr id="175" name="Google Shape;175;p21"/>
          <p:cNvPicPr preferRelativeResize="0"/>
          <p:nvPr/>
        </p:nvPicPr>
        <p:blipFill rotWithShape="1">
          <a:blip r:embed="rId5">
            <a:alphaModFix/>
          </a:blip>
          <a:srcRect/>
          <a:stretch/>
        </p:blipFill>
        <p:spPr>
          <a:xfrm>
            <a:off x="-613096" y="4526175"/>
            <a:ext cx="2213425" cy="6173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1" name="Shape 176"/>
        <p:cNvGrpSpPr/>
        <p:nvPr/>
      </p:nvGrpSpPr>
      <p:grpSpPr>
        <a:xfrm>
          <a:off x="0" y="0"/>
          <a:ext cx="0" cy="0"/>
          <a:chOff x="0" y="0"/>
          <a:chExt cx="0" cy="0"/>
        </a:xfrm>
      </p:grpSpPr>
      <p:sp>
        <p:nvSpPr>
          <p:cNvPr id="177" name="Google Shape;177;p22"/>
          <p:cNvSpPr txBox="1">
            <a:spLocks noGrp="1"/>
          </p:cNvSpPr>
          <p:nvPr>
            <p:ph type="title"/>
          </p:nvPr>
        </p:nvSpPr>
        <p:spPr>
          <a:xfrm>
            <a:off x="720000" y="1331172"/>
            <a:ext cx="4147200" cy="180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2"/>
          <p:cNvSpPr txBox="1">
            <a:spLocks noGrp="1"/>
          </p:cNvSpPr>
          <p:nvPr>
            <p:ph type="body" idx="1"/>
          </p:nvPr>
        </p:nvSpPr>
        <p:spPr>
          <a:xfrm>
            <a:off x="720000" y="3196472"/>
            <a:ext cx="3669900" cy="9186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179" name="Google Shape;179;p22"/>
          <p:cNvPicPr preferRelativeResize="0"/>
          <p:nvPr/>
        </p:nvPicPr>
        <p:blipFill>
          <a:blip r:embed="rId2">
            <a:alphaModFix/>
          </a:blip>
          <a:stretch>
            <a:fillRect/>
          </a:stretch>
        </p:blipFill>
        <p:spPr>
          <a:xfrm>
            <a:off x="6055198" y="-365149"/>
            <a:ext cx="3848850" cy="36923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80"/>
        <p:cNvGrpSpPr/>
        <p:nvPr/>
      </p:nvGrpSpPr>
      <p:grpSpPr>
        <a:xfrm>
          <a:off x="0" y="0"/>
          <a:ext cx="0" cy="0"/>
          <a:chOff x="0" y="0"/>
          <a:chExt cx="0" cy="0"/>
        </a:xfrm>
      </p:grpSpPr>
      <p:sp>
        <p:nvSpPr>
          <p:cNvPr id="181" name="Google Shape;181;p23"/>
          <p:cNvSpPr txBox="1">
            <a:spLocks noGrp="1"/>
          </p:cNvSpPr>
          <p:nvPr>
            <p:ph type="subTitle" idx="1"/>
          </p:nvPr>
        </p:nvSpPr>
        <p:spPr>
          <a:xfrm>
            <a:off x="1709863" y="32048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a:solidFill>
                  <a:schemeClr val="lt2"/>
                </a:solidFill>
                <a:latin typeface="Special Elite"/>
                <a:ea typeface="Special Elite"/>
                <a:cs typeface="Special Elite"/>
                <a:sym typeface="Special Elit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2" name="Google Shape;182;p23"/>
          <p:cNvSpPr txBox="1">
            <a:spLocks noGrp="1"/>
          </p:cNvSpPr>
          <p:nvPr>
            <p:ph type="subTitle" idx="2"/>
          </p:nvPr>
        </p:nvSpPr>
        <p:spPr>
          <a:xfrm>
            <a:off x="4526538" y="3204875"/>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a:solidFill>
                  <a:schemeClr val="lt2"/>
                </a:solidFill>
                <a:latin typeface="Special Elite"/>
                <a:ea typeface="Special Elite"/>
                <a:cs typeface="Special Elite"/>
                <a:sym typeface="Special Elit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83" name="Google Shape;183;p23"/>
          <p:cNvSpPr txBox="1">
            <a:spLocks noGrp="1"/>
          </p:cNvSpPr>
          <p:nvPr>
            <p:ph type="subTitle" idx="3"/>
          </p:nvPr>
        </p:nvSpPr>
        <p:spPr>
          <a:xfrm>
            <a:off x="1709863" y="374270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3"/>
          <p:cNvSpPr txBox="1">
            <a:spLocks noGrp="1"/>
          </p:cNvSpPr>
          <p:nvPr>
            <p:ph type="subTitle" idx="4"/>
          </p:nvPr>
        </p:nvSpPr>
        <p:spPr>
          <a:xfrm>
            <a:off x="4526538" y="374270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5" name="Google Shape;1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86" name="Google Shape;186;p23"/>
          <p:cNvPicPr preferRelativeResize="0"/>
          <p:nvPr/>
        </p:nvPicPr>
        <p:blipFill>
          <a:blip r:embed="rId2">
            <a:alphaModFix/>
          </a:blip>
          <a:stretch>
            <a:fillRect/>
          </a:stretch>
        </p:blipFill>
        <p:spPr>
          <a:xfrm>
            <a:off x="6641525" y="-803175"/>
            <a:ext cx="2322975" cy="2227000"/>
          </a:xfrm>
          <a:prstGeom prst="rect">
            <a:avLst/>
          </a:prstGeom>
          <a:noFill/>
          <a:ln>
            <a:noFill/>
          </a:ln>
        </p:spPr>
      </p:pic>
      <p:pic>
        <p:nvPicPr>
          <p:cNvPr id="187" name="Google Shape;187;p23"/>
          <p:cNvPicPr preferRelativeResize="0"/>
          <p:nvPr/>
        </p:nvPicPr>
        <p:blipFill>
          <a:blip r:embed="rId3">
            <a:alphaModFix/>
          </a:blip>
          <a:stretch>
            <a:fillRect/>
          </a:stretch>
        </p:blipFill>
        <p:spPr>
          <a:xfrm>
            <a:off x="5590738" y="227685"/>
            <a:ext cx="1050788" cy="1007384"/>
          </a:xfrm>
          <a:prstGeom prst="rect">
            <a:avLst/>
          </a:prstGeom>
          <a:noFill/>
          <a:ln>
            <a:noFill/>
          </a:ln>
        </p:spPr>
      </p:pic>
      <p:pic>
        <p:nvPicPr>
          <p:cNvPr id="188" name="Google Shape;188;p23"/>
          <p:cNvPicPr preferRelativeResize="0"/>
          <p:nvPr/>
        </p:nvPicPr>
        <p:blipFill>
          <a:blip r:embed="rId4">
            <a:alphaModFix/>
          </a:blip>
          <a:stretch>
            <a:fillRect/>
          </a:stretch>
        </p:blipFill>
        <p:spPr>
          <a:xfrm>
            <a:off x="395445" y="3847418"/>
            <a:ext cx="1050788" cy="1007384"/>
          </a:xfrm>
          <a:prstGeom prst="rect">
            <a:avLst/>
          </a:prstGeom>
          <a:noFill/>
          <a:ln>
            <a:noFill/>
          </a:ln>
        </p:spPr>
      </p:pic>
      <p:pic>
        <p:nvPicPr>
          <p:cNvPr id="189" name="Google Shape;189;p23"/>
          <p:cNvPicPr preferRelativeResize="0"/>
          <p:nvPr/>
        </p:nvPicPr>
        <p:blipFill>
          <a:blip r:embed="rId3">
            <a:alphaModFix/>
          </a:blip>
          <a:stretch>
            <a:fillRect/>
          </a:stretch>
        </p:blipFill>
        <p:spPr>
          <a:xfrm>
            <a:off x="395438" y="2706568"/>
            <a:ext cx="1050788" cy="1007384"/>
          </a:xfrm>
          <a:prstGeom prst="rect">
            <a:avLst/>
          </a:prstGeom>
          <a:noFill/>
          <a:ln>
            <a:noFill/>
          </a:ln>
        </p:spPr>
      </p:pic>
      <p:pic>
        <p:nvPicPr>
          <p:cNvPr id="190" name="Google Shape;190;p23"/>
          <p:cNvPicPr preferRelativeResize="0"/>
          <p:nvPr/>
        </p:nvPicPr>
        <p:blipFill>
          <a:blip r:embed="rId5">
            <a:alphaModFix/>
          </a:blip>
          <a:stretch>
            <a:fillRect/>
          </a:stretch>
        </p:blipFill>
        <p:spPr>
          <a:xfrm>
            <a:off x="7522350" y="2577327"/>
            <a:ext cx="1324725" cy="23363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720000" y="3032913"/>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5"/>
          <p:cNvSpPr txBox="1">
            <a:spLocks noGrp="1"/>
          </p:cNvSpPr>
          <p:nvPr>
            <p:ph type="subTitle" idx="1"/>
          </p:nvPr>
        </p:nvSpPr>
        <p:spPr>
          <a:xfrm>
            <a:off x="720000" y="3543266"/>
            <a:ext cx="2336400" cy="111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5"/>
          <p:cNvSpPr txBox="1">
            <a:spLocks noGrp="1"/>
          </p:cNvSpPr>
          <p:nvPr>
            <p:ph type="title" idx="2"/>
          </p:nvPr>
        </p:nvSpPr>
        <p:spPr>
          <a:xfrm>
            <a:off x="3403800" y="3032913"/>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5"/>
          <p:cNvSpPr txBox="1">
            <a:spLocks noGrp="1"/>
          </p:cNvSpPr>
          <p:nvPr>
            <p:ph type="subTitle" idx="3"/>
          </p:nvPr>
        </p:nvSpPr>
        <p:spPr>
          <a:xfrm>
            <a:off x="3403800" y="3543266"/>
            <a:ext cx="2336400" cy="111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5"/>
          <p:cNvSpPr txBox="1">
            <a:spLocks noGrp="1"/>
          </p:cNvSpPr>
          <p:nvPr>
            <p:ph type="title" idx="4"/>
          </p:nvPr>
        </p:nvSpPr>
        <p:spPr>
          <a:xfrm>
            <a:off x="6087600" y="3032913"/>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5"/>
          <p:cNvSpPr txBox="1">
            <a:spLocks noGrp="1"/>
          </p:cNvSpPr>
          <p:nvPr>
            <p:ph type="subTitle" idx="5"/>
          </p:nvPr>
        </p:nvSpPr>
        <p:spPr>
          <a:xfrm>
            <a:off x="6087600" y="3543266"/>
            <a:ext cx="2336400" cy="111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12" name="Google Shape;212;p25"/>
          <p:cNvPicPr preferRelativeResize="0"/>
          <p:nvPr/>
        </p:nvPicPr>
        <p:blipFill>
          <a:blip r:embed="rId2">
            <a:alphaModFix/>
          </a:blip>
          <a:stretch>
            <a:fillRect/>
          </a:stretch>
        </p:blipFill>
        <p:spPr>
          <a:xfrm rot="-5400000">
            <a:off x="7345765" y="-579087"/>
            <a:ext cx="1324725" cy="2606800"/>
          </a:xfrm>
          <a:prstGeom prst="rect">
            <a:avLst/>
          </a:prstGeom>
          <a:noFill/>
          <a:ln>
            <a:noFill/>
          </a:ln>
        </p:spPr>
      </p:pic>
      <p:pic>
        <p:nvPicPr>
          <p:cNvPr id="213" name="Google Shape;213;p25"/>
          <p:cNvPicPr preferRelativeResize="0"/>
          <p:nvPr/>
        </p:nvPicPr>
        <p:blipFill rotWithShape="1">
          <a:blip r:embed="rId3">
            <a:alphaModFix/>
          </a:blip>
          <a:srcRect l="41138"/>
          <a:stretch/>
        </p:blipFill>
        <p:spPr>
          <a:xfrm rot="5400000">
            <a:off x="5678333" y="201631"/>
            <a:ext cx="1302850" cy="617334"/>
          </a:xfrm>
          <a:prstGeom prst="rect">
            <a:avLst/>
          </a:prstGeom>
          <a:noFill/>
          <a:ln>
            <a:noFill/>
          </a:ln>
        </p:spPr>
      </p:pic>
      <p:pic>
        <p:nvPicPr>
          <p:cNvPr id="214" name="Google Shape;214;p25"/>
          <p:cNvPicPr preferRelativeResize="0"/>
          <p:nvPr/>
        </p:nvPicPr>
        <p:blipFill rotWithShape="1">
          <a:blip r:embed="rId3">
            <a:alphaModFix/>
          </a:blip>
          <a:srcRect l="41455"/>
          <a:stretch/>
        </p:blipFill>
        <p:spPr>
          <a:xfrm rot="5400000">
            <a:off x="5171165" y="205142"/>
            <a:ext cx="1295828" cy="61733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1195860" y="168285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 name="Google Shape;217;p26"/>
          <p:cNvSpPr txBox="1">
            <a:spLocks noGrp="1"/>
          </p:cNvSpPr>
          <p:nvPr>
            <p:ph type="subTitle" idx="1"/>
          </p:nvPr>
        </p:nvSpPr>
        <p:spPr>
          <a:xfrm>
            <a:off x="1195860" y="226937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6"/>
          <p:cNvSpPr txBox="1">
            <a:spLocks noGrp="1"/>
          </p:cNvSpPr>
          <p:nvPr>
            <p:ph type="title" idx="2"/>
          </p:nvPr>
        </p:nvSpPr>
        <p:spPr>
          <a:xfrm>
            <a:off x="5081040" y="168285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9" name="Google Shape;219;p26"/>
          <p:cNvSpPr txBox="1">
            <a:spLocks noGrp="1"/>
          </p:cNvSpPr>
          <p:nvPr>
            <p:ph type="subTitle" idx="3"/>
          </p:nvPr>
        </p:nvSpPr>
        <p:spPr>
          <a:xfrm>
            <a:off x="5081040" y="226937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6"/>
          <p:cNvSpPr txBox="1">
            <a:spLocks noGrp="1"/>
          </p:cNvSpPr>
          <p:nvPr>
            <p:ph type="title" idx="4"/>
          </p:nvPr>
        </p:nvSpPr>
        <p:spPr>
          <a:xfrm>
            <a:off x="1195860" y="311625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1" name="Google Shape;221;p26"/>
          <p:cNvSpPr txBox="1">
            <a:spLocks noGrp="1"/>
          </p:cNvSpPr>
          <p:nvPr>
            <p:ph type="subTitle" idx="5"/>
          </p:nvPr>
        </p:nvSpPr>
        <p:spPr>
          <a:xfrm>
            <a:off x="1195860" y="370277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6"/>
          <p:cNvSpPr txBox="1">
            <a:spLocks noGrp="1"/>
          </p:cNvSpPr>
          <p:nvPr>
            <p:ph type="title" idx="6"/>
          </p:nvPr>
        </p:nvSpPr>
        <p:spPr>
          <a:xfrm>
            <a:off x="5081040" y="311625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3" name="Google Shape;223;p26"/>
          <p:cNvSpPr txBox="1">
            <a:spLocks noGrp="1"/>
          </p:cNvSpPr>
          <p:nvPr>
            <p:ph type="subTitle" idx="7"/>
          </p:nvPr>
        </p:nvSpPr>
        <p:spPr>
          <a:xfrm>
            <a:off x="5081040" y="3702775"/>
            <a:ext cx="2867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26"/>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25" name="Google Shape;225;p26"/>
          <p:cNvPicPr preferRelativeResize="0"/>
          <p:nvPr/>
        </p:nvPicPr>
        <p:blipFill>
          <a:blip r:embed="rId2">
            <a:alphaModFix/>
          </a:blip>
          <a:stretch>
            <a:fillRect/>
          </a:stretch>
        </p:blipFill>
        <p:spPr>
          <a:xfrm rot="10800000">
            <a:off x="7890708" y="199135"/>
            <a:ext cx="999261" cy="957985"/>
          </a:xfrm>
          <a:prstGeom prst="rect">
            <a:avLst/>
          </a:prstGeom>
          <a:noFill/>
          <a:ln>
            <a:noFill/>
          </a:ln>
        </p:spPr>
      </p:pic>
      <p:pic>
        <p:nvPicPr>
          <p:cNvPr id="226" name="Google Shape;226;p26"/>
          <p:cNvPicPr preferRelativeResize="0"/>
          <p:nvPr/>
        </p:nvPicPr>
        <p:blipFill>
          <a:blip r:embed="rId3">
            <a:alphaModFix/>
          </a:blip>
          <a:stretch>
            <a:fillRect/>
          </a:stretch>
        </p:blipFill>
        <p:spPr>
          <a:xfrm rot="10800000">
            <a:off x="113825" y="3811450"/>
            <a:ext cx="1082038" cy="1037354"/>
          </a:xfrm>
          <a:prstGeom prst="rect">
            <a:avLst/>
          </a:prstGeom>
          <a:noFill/>
          <a:ln>
            <a:noFill/>
          </a:ln>
        </p:spPr>
      </p:pic>
      <p:pic>
        <p:nvPicPr>
          <p:cNvPr id="227" name="Google Shape;227;p26"/>
          <p:cNvPicPr preferRelativeResize="0"/>
          <p:nvPr/>
        </p:nvPicPr>
        <p:blipFill>
          <a:blip r:embed="rId4">
            <a:alphaModFix/>
          </a:blip>
          <a:stretch>
            <a:fillRect/>
          </a:stretch>
        </p:blipFill>
        <p:spPr>
          <a:xfrm rot="10800000">
            <a:off x="7764054" y="4483571"/>
            <a:ext cx="1540249" cy="5256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subTitle" idx="1"/>
          </p:nvPr>
        </p:nvSpPr>
        <p:spPr>
          <a:xfrm>
            <a:off x="1481263" y="2074525"/>
            <a:ext cx="2907600" cy="572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500"/>
              <a:buFont typeface="Bebas Neue"/>
              <a:buNone/>
              <a:defRPr sz="2500">
                <a:solidFill>
                  <a:schemeClr val="lt2"/>
                </a:solidFill>
                <a:latin typeface="Special Elite"/>
                <a:ea typeface="Special Elite"/>
                <a:cs typeface="Special Elite"/>
                <a:sym typeface="Special Elit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8" name="Google Shape;38;p5"/>
          <p:cNvSpPr txBox="1">
            <a:spLocks noGrp="1"/>
          </p:cNvSpPr>
          <p:nvPr>
            <p:ph type="subTitle" idx="2"/>
          </p:nvPr>
        </p:nvSpPr>
        <p:spPr>
          <a:xfrm>
            <a:off x="4755138" y="2074525"/>
            <a:ext cx="2907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Font typeface="Bebas Neue"/>
              <a:buNone/>
              <a:defRPr sz="2500">
                <a:solidFill>
                  <a:schemeClr val="lt2"/>
                </a:solidFill>
                <a:latin typeface="Special Elite"/>
                <a:ea typeface="Special Elite"/>
                <a:cs typeface="Special Elite"/>
                <a:sym typeface="Special Elit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9" name="Google Shape;39;p5"/>
          <p:cNvSpPr txBox="1">
            <a:spLocks noGrp="1"/>
          </p:cNvSpPr>
          <p:nvPr>
            <p:ph type="subTitle" idx="3"/>
          </p:nvPr>
        </p:nvSpPr>
        <p:spPr>
          <a:xfrm>
            <a:off x="1481263" y="26123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 name="Google Shape;40;p5"/>
          <p:cNvSpPr txBox="1">
            <a:spLocks noGrp="1"/>
          </p:cNvSpPr>
          <p:nvPr>
            <p:ph type="subTitle" idx="4"/>
          </p:nvPr>
        </p:nvSpPr>
        <p:spPr>
          <a:xfrm>
            <a:off x="4755138" y="26123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 name="Google Shape;42;p5"/>
          <p:cNvPicPr preferRelativeResize="0"/>
          <p:nvPr/>
        </p:nvPicPr>
        <p:blipFill>
          <a:blip r:embed="rId2">
            <a:alphaModFix/>
          </a:blip>
          <a:stretch>
            <a:fillRect/>
          </a:stretch>
        </p:blipFill>
        <p:spPr>
          <a:xfrm rot="5400000">
            <a:off x="7816151" y="296605"/>
            <a:ext cx="1050788" cy="1007384"/>
          </a:xfrm>
          <a:prstGeom prst="rect">
            <a:avLst/>
          </a:prstGeom>
          <a:noFill/>
          <a:ln>
            <a:noFill/>
          </a:ln>
        </p:spPr>
      </p:pic>
      <p:pic>
        <p:nvPicPr>
          <p:cNvPr id="43" name="Google Shape;43;p5"/>
          <p:cNvPicPr preferRelativeResize="0"/>
          <p:nvPr/>
        </p:nvPicPr>
        <p:blipFill>
          <a:blip r:embed="rId3">
            <a:alphaModFix/>
          </a:blip>
          <a:stretch>
            <a:fillRect/>
          </a:stretch>
        </p:blipFill>
        <p:spPr>
          <a:xfrm rot="5400000">
            <a:off x="6677101" y="296605"/>
            <a:ext cx="1050788" cy="1007384"/>
          </a:xfrm>
          <a:prstGeom prst="rect">
            <a:avLst/>
          </a:prstGeom>
          <a:noFill/>
          <a:ln>
            <a:noFill/>
          </a:ln>
        </p:spPr>
      </p:pic>
      <p:pic>
        <p:nvPicPr>
          <p:cNvPr id="44" name="Google Shape;44;p5"/>
          <p:cNvPicPr preferRelativeResize="0"/>
          <p:nvPr/>
        </p:nvPicPr>
        <p:blipFill>
          <a:blip r:embed="rId2">
            <a:alphaModFix/>
          </a:blip>
          <a:stretch>
            <a:fillRect/>
          </a:stretch>
        </p:blipFill>
        <p:spPr>
          <a:xfrm rot="5400000">
            <a:off x="7816151" y="1429055"/>
            <a:ext cx="1050788" cy="1007384"/>
          </a:xfrm>
          <a:prstGeom prst="rect">
            <a:avLst/>
          </a:prstGeom>
          <a:noFill/>
          <a:ln>
            <a:noFill/>
          </a:ln>
        </p:spPr>
      </p:pic>
      <p:pic>
        <p:nvPicPr>
          <p:cNvPr id="45" name="Google Shape;45;p5"/>
          <p:cNvPicPr preferRelativeResize="0"/>
          <p:nvPr/>
        </p:nvPicPr>
        <p:blipFill rotWithShape="1">
          <a:blip r:embed="rId4">
            <a:alphaModFix/>
          </a:blip>
          <a:srcRect b="40130"/>
          <a:stretch/>
        </p:blipFill>
        <p:spPr>
          <a:xfrm rot="5400000">
            <a:off x="-104288" y="3784462"/>
            <a:ext cx="1324725" cy="1393351"/>
          </a:xfrm>
          <a:prstGeom prst="rect">
            <a:avLst/>
          </a:prstGeom>
          <a:noFill/>
          <a:ln>
            <a:noFill/>
          </a:ln>
        </p:spPr>
      </p:pic>
      <p:pic>
        <p:nvPicPr>
          <p:cNvPr id="46" name="Google Shape;46;p5"/>
          <p:cNvPicPr preferRelativeResize="0"/>
          <p:nvPr/>
        </p:nvPicPr>
        <p:blipFill>
          <a:blip r:embed="rId5">
            <a:alphaModFix/>
          </a:blip>
          <a:stretch>
            <a:fillRect/>
          </a:stretch>
        </p:blipFill>
        <p:spPr>
          <a:xfrm>
            <a:off x="1393976" y="4052141"/>
            <a:ext cx="1007375" cy="965773"/>
          </a:xfrm>
          <a:prstGeom prst="rect">
            <a:avLst/>
          </a:prstGeom>
          <a:noFill/>
          <a:ln>
            <a:noFill/>
          </a:ln>
        </p:spPr>
      </p:pic>
      <p:pic>
        <p:nvPicPr>
          <p:cNvPr id="47" name="Google Shape;47;p5"/>
          <p:cNvPicPr preferRelativeResize="0"/>
          <p:nvPr/>
        </p:nvPicPr>
        <p:blipFill>
          <a:blip r:embed="rId6">
            <a:alphaModFix/>
          </a:blip>
          <a:stretch>
            <a:fillRect/>
          </a:stretch>
        </p:blipFill>
        <p:spPr>
          <a:xfrm>
            <a:off x="7172741" y="3630547"/>
            <a:ext cx="2337575" cy="22410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719977" y="16066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0" name="Google Shape;230;p27"/>
          <p:cNvSpPr txBox="1">
            <a:spLocks noGrp="1"/>
          </p:cNvSpPr>
          <p:nvPr>
            <p:ph type="subTitle" idx="1"/>
          </p:nvPr>
        </p:nvSpPr>
        <p:spPr>
          <a:xfrm>
            <a:off x="719977"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7"/>
          <p:cNvSpPr txBox="1">
            <a:spLocks noGrp="1"/>
          </p:cNvSpPr>
          <p:nvPr>
            <p:ph type="title" idx="2"/>
          </p:nvPr>
        </p:nvSpPr>
        <p:spPr>
          <a:xfrm>
            <a:off x="3419247" y="16066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2" name="Google Shape;232;p27"/>
          <p:cNvSpPr txBox="1">
            <a:spLocks noGrp="1"/>
          </p:cNvSpPr>
          <p:nvPr>
            <p:ph type="subTitle" idx="3"/>
          </p:nvPr>
        </p:nvSpPr>
        <p:spPr>
          <a:xfrm>
            <a:off x="3419247"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7"/>
          <p:cNvSpPr txBox="1">
            <a:spLocks noGrp="1"/>
          </p:cNvSpPr>
          <p:nvPr>
            <p:ph type="title" idx="4"/>
          </p:nvPr>
        </p:nvSpPr>
        <p:spPr>
          <a:xfrm>
            <a:off x="719977" y="3040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4" name="Google Shape;234;p27"/>
          <p:cNvSpPr txBox="1">
            <a:spLocks noGrp="1"/>
          </p:cNvSpPr>
          <p:nvPr>
            <p:ph type="subTitle" idx="5"/>
          </p:nvPr>
        </p:nvSpPr>
        <p:spPr>
          <a:xfrm>
            <a:off x="719977"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27"/>
          <p:cNvSpPr txBox="1">
            <a:spLocks noGrp="1"/>
          </p:cNvSpPr>
          <p:nvPr>
            <p:ph type="title" idx="6"/>
          </p:nvPr>
        </p:nvSpPr>
        <p:spPr>
          <a:xfrm>
            <a:off x="3419247" y="3040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 name="Google Shape;236;p27"/>
          <p:cNvSpPr txBox="1">
            <a:spLocks noGrp="1"/>
          </p:cNvSpPr>
          <p:nvPr>
            <p:ph type="subTitle" idx="7"/>
          </p:nvPr>
        </p:nvSpPr>
        <p:spPr>
          <a:xfrm>
            <a:off x="3419247"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27"/>
          <p:cNvSpPr txBox="1">
            <a:spLocks noGrp="1"/>
          </p:cNvSpPr>
          <p:nvPr>
            <p:ph type="title" idx="8"/>
          </p:nvPr>
        </p:nvSpPr>
        <p:spPr>
          <a:xfrm>
            <a:off x="6118523" y="16066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27"/>
          <p:cNvSpPr txBox="1">
            <a:spLocks noGrp="1"/>
          </p:cNvSpPr>
          <p:nvPr>
            <p:ph type="subTitle" idx="9"/>
          </p:nvPr>
        </p:nvSpPr>
        <p:spPr>
          <a:xfrm>
            <a:off x="6118523"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7"/>
          <p:cNvSpPr txBox="1">
            <a:spLocks noGrp="1"/>
          </p:cNvSpPr>
          <p:nvPr>
            <p:ph type="title" idx="13"/>
          </p:nvPr>
        </p:nvSpPr>
        <p:spPr>
          <a:xfrm>
            <a:off x="6118523" y="3040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27"/>
          <p:cNvSpPr txBox="1">
            <a:spLocks noGrp="1"/>
          </p:cNvSpPr>
          <p:nvPr>
            <p:ph type="subTitle" idx="14"/>
          </p:nvPr>
        </p:nvSpPr>
        <p:spPr>
          <a:xfrm>
            <a:off x="6118523"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7"/>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42" name="Google Shape;242;p27"/>
          <p:cNvPicPr preferRelativeResize="0"/>
          <p:nvPr/>
        </p:nvPicPr>
        <p:blipFill>
          <a:blip r:embed="rId2">
            <a:alphaModFix/>
          </a:blip>
          <a:stretch>
            <a:fillRect/>
          </a:stretch>
        </p:blipFill>
        <p:spPr>
          <a:xfrm rot="5400000">
            <a:off x="7857501" y="296605"/>
            <a:ext cx="1050788" cy="1007384"/>
          </a:xfrm>
          <a:prstGeom prst="rect">
            <a:avLst/>
          </a:prstGeom>
          <a:noFill/>
          <a:ln>
            <a:noFill/>
          </a:ln>
        </p:spPr>
      </p:pic>
      <p:pic>
        <p:nvPicPr>
          <p:cNvPr id="243" name="Google Shape;243;p27"/>
          <p:cNvPicPr preferRelativeResize="0"/>
          <p:nvPr/>
        </p:nvPicPr>
        <p:blipFill>
          <a:blip r:embed="rId3">
            <a:alphaModFix/>
          </a:blip>
          <a:stretch>
            <a:fillRect/>
          </a:stretch>
        </p:blipFill>
        <p:spPr>
          <a:xfrm rot="5400000">
            <a:off x="6718451" y="296605"/>
            <a:ext cx="1050788" cy="1007384"/>
          </a:xfrm>
          <a:prstGeom prst="rect">
            <a:avLst/>
          </a:prstGeom>
          <a:noFill/>
          <a:ln>
            <a:noFill/>
          </a:ln>
        </p:spPr>
      </p:pic>
      <p:pic>
        <p:nvPicPr>
          <p:cNvPr id="244" name="Google Shape;244;p27"/>
          <p:cNvPicPr preferRelativeResize="0"/>
          <p:nvPr/>
        </p:nvPicPr>
        <p:blipFill>
          <a:blip r:embed="rId4">
            <a:alphaModFix/>
          </a:blip>
          <a:stretch>
            <a:fillRect/>
          </a:stretch>
        </p:blipFill>
        <p:spPr>
          <a:xfrm>
            <a:off x="-412823" y="4309612"/>
            <a:ext cx="2124925" cy="7252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45"/>
        <p:cNvGrpSpPr/>
        <p:nvPr/>
      </p:nvGrpSpPr>
      <p:grpSpPr>
        <a:xfrm>
          <a:off x="0" y="0"/>
          <a:ext cx="0" cy="0"/>
          <a:chOff x="0" y="0"/>
          <a:chExt cx="0" cy="0"/>
        </a:xfrm>
      </p:grpSpPr>
      <p:sp>
        <p:nvSpPr>
          <p:cNvPr id="246" name="Google Shape;246;p28"/>
          <p:cNvSpPr txBox="1">
            <a:spLocks noGrp="1"/>
          </p:cNvSpPr>
          <p:nvPr>
            <p:ph type="title" hasCustomPrompt="1"/>
          </p:nvPr>
        </p:nvSpPr>
        <p:spPr>
          <a:xfrm>
            <a:off x="1951500" y="387600"/>
            <a:ext cx="5241000" cy="102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7" name="Google Shape;247;p28"/>
          <p:cNvSpPr txBox="1">
            <a:spLocks noGrp="1"/>
          </p:cNvSpPr>
          <p:nvPr>
            <p:ph type="subTitle" idx="1"/>
          </p:nvPr>
        </p:nvSpPr>
        <p:spPr>
          <a:xfrm>
            <a:off x="1951500" y="1398427"/>
            <a:ext cx="5241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28"/>
          <p:cNvSpPr txBox="1">
            <a:spLocks noGrp="1"/>
          </p:cNvSpPr>
          <p:nvPr>
            <p:ph type="title" idx="2" hasCustomPrompt="1"/>
          </p:nvPr>
        </p:nvSpPr>
        <p:spPr>
          <a:xfrm>
            <a:off x="1951500" y="1843752"/>
            <a:ext cx="5241000" cy="102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49" name="Google Shape;249;p28"/>
          <p:cNvSpPr txBox="1">
            <a:spLocks noGrp="1"/>
          </p:cNvSpPr>
          <p:nvPr>
            <p:ph type="subTitle" idx="3"/>
          </p:nvPr>
        </p:nvSpPr>
        <p:spPr>
          <a:xfrm>
            <a:off x="1951500" y="2854569"/>
            <a:ext cx="5241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28"/>
          <p:cNvSpPr txBox="1">
            <a:spLocks noGrp="1"/>
          </p:cNvSpPr>
          <p:nvPr>
            <p:ph type="title" idx="4" hasCustomPrompt="1"/>
          </p:nvPr>
        </p:nvSpPr>
        <p:spPr>
          <a:xfrm>
            <a:off x="1951500" y="3299901"/>
            <a:ext cx="5241000" cy="102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51" name="Google Shape;251;p28"/>
          <p:cNvSpPr txBox="1">
            <a:spLocks noGrp="1"/>
          </p:cNvSpPr>
          <p:nvPr>
            <p:ph type="subTitle" idx="5"/>
          </p:nvPr>
        </p:nvSpPr>
        <p:spPr>
          <a:xfrm>
            <a:off x="1951500" y="4310724"/>
            <a:ext cx="5241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52" name="Google Shape;252;p28"/>
          <p:cNvPicPr preferRelativeResize="0"/>
          <p:nvPr/>
        </p:nvPicPr>
        <p:blipFill rotWithShape="1">
          <a:blip r:embed="rId2">
            <a:alphaModFix/>
          </a:blip>
          <a:srcRect l="41138"/>
          <a:stretch/>
        </p:blipFill>
        <p:spPr>
          <a:xfrm rot="-5400000">
            <a:off x="7223238" y="4680712"/>
            <a:ext cx="1530625" cy="725250"/>
          </a:xfrm>
          <a:prstGeom prst="rect">
            <a:avLst/>
          </a:prstGeom>
          <a:noFill/>
          <a:ln>
            <a:noFill/>
          </a:ln>
        </p:spPr>
      </p:pic>
      <p:pic>
        <p:nvPicPr>
          <p:cNvPr id="253" name="Google Shape;253;p28"/>
          <p:cNvPicPr preferRelativeResize="0"/>
          <p:nvPr/>
        </p:nvPicPr>
        <p:blipFill>
          <a:blip r:embed="rId3">
            <a:alphaModFix/>
          </a:blip>
          <a:stretch>
            <a:fillRect/>
          </a:stretch>
        </p:blipFill>
        <p:spPr>
          <a:xfrm>
            <a:off x="319245" y="2582568"/>
            <a:ext cx="1050788" cy="1007384"/>
          </a:xfrm>
          <a:prstGeom prst="rect">
            <a:avLst/>
          </a:prstGeom>
          <a:noFill/>
          <a:ln>
            <a:noFill/>
          </a:ln>
        </p:spPr>
      </p:pic>
      <p:pic>
        <p:nvPicPr>
          <p:cNvPr id="254" name="Google Shape;254;p28"/>
          <p:cNvPicPr preferRelativeResize="0"/>
          <p:nvPr/>
        </p:nvPicPr>
        <p:blipFill>
          <a:blip r:embed="rId4">
            <a:alphaModFix/>
          </a:blip>
          <a:stretch>
            <a:fillRect/>
          </a:stretch>
        </p:blipFill>
        <p:spPr>
          <a:xfrm>
            <a:off x="319238" y="376143"/>
            <a:ext cx="1050788" cy="1007384"/>
          </a:xfrm>
          <a:prstGeom prst="rect">
            <a:avLst/>
          </a:prstGeom>
          <a:noFill/>
          <a:ln>
            <a:noFill/>
          </a:ln>
        </p:spPr>
      </p:pic>
      <p:pic>
        <p:nvPicPr>
          <p:cNvPr id="255" name="Google Shape;255;p28"/>
          <p:cNvPicPr preferRelativeResize="0"/>
          <p:nvPr/>
        </p:nvPicPr>
        <p:blipFill>
          <a:blip r:embed="rId4">
            <a:alphaModFix/>
          </a:blip>
          <a:stretch>
            <a:fillRect/>
          </a:stretch>
        </p:blipFill>
        <p:spPr>
          <a:xfrm>
            <a:off x="319238" y="1441718"/>
            <a:ext cx="1050788" cy="1007384"/>
          </a:xfrm>
          <a:prstGeom prst="rect">
            <a:avLst/>
          </a:prstGeom>
          <a:noFill/>
          <a:ln>
            <a:noFill/>
          </a:ln>
        </p:spPr>
      </p:pic>
      <p:pic>
        <p:nvPicPr>
          <p:cNvPr id="256" name="Google Shape;256;p28"/>
          <p:cNvPicPr preferRelativeResize="0"/>
          <p:nvPr/>
        </p:nvPicPr>
        <p:blipFill rotWithShape="1">
          <a:blip r:embed="rId2">
            <a:alphaModFix/>
          </a:blip>
          <a:srcRect l="41455"/>
          <a:stretch/>
        </p:blipFill>
        <p:spPr>
          <a:xfrm rot="-5400000">
            <a:off x="7827313" y="4676587"/>
            <a:ext cx="1522375" cy="725250"/>
          </a:xfrm>
          <a:prstGeom prst="rect">
            <a:avLst/>
          </a:prstGeom>
          <a:noFill/>
          <a:ln>
            <a:noFill/>
          </a:ln>
        </p:spPr>
      </p:pic>
      <p:pic>
        <p:nvPicPr>
          <p:cNvPr id="257" name="Google Shape;257;p28"/>
          <p:cNvPicPr preferRelativeResize="0"/>
          <p:nvPr/>
        </p:nvPicPr>
        <p:blipFill>
          <a:blip r:embed="rId5">
            <a:alphaModFix/>
          </a:blip>
          <a:stretch>
            <a:fillRect/>
          </a:stretch>
        </p:blipFill>
        <p:spPr>
          <a:xfrm>
            <a:off x="7625932" y="2875000"/>
            <a:ext cx="1235545" cy="11845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58"/>
        <p:cNvGrpSpPr/>
        <p:nvPr/>
      </p:nvGrpSpPr>
      <p:grpSpPr>
        <a:xfrm>
          <a:off x="0" y="0"/>
          <a:ext cx="0" cy="0"/>
          <a:chOff x="0" y="0"/>
          <a:chExt cx="0" cy="0"/>
        </a:xfrm>
      </p:grpSpPr>
      <p:sp>
        <p:nvSpPr>
          <p:cNvPr id="259" name="Google Shape;259;p29"/>
          <p:cNvSpPr txBox="1">
            <a:spLocks noGrp="1"/>
          </p:cNvSpPr>
          <p:nvPr>
            <p:ph type="ctrTitle"/>
          </p:nvPr>
        </p:nvSpPr>
        <p:spPr>
          <a:xfrm>
            <a:off x="2429950" y="441225"/>
            <a:ext cx="42840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60" name="Google Shape;260;p29"/>
          <p:cNvSpPr txBox="1">
            <a:spLocks noGrp="1"/>
          </p:cNvSpPr>
          <p:nvPr>
            <p:ph type="subTitle" idx="1"/>
          </p:nvPr>
        </p:nvSpPr>
        <p:spPr>
          <a:xfrm>
            <a:off x="2425075" y="1475950"/>
            <a:ext cx="4293900" cy="138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61" name="Google Shape;261;p29"/>
          <p:cNvSpPr txBox="1"/>
          <p:nvPr/>
        </p:nvSpPr>
        <p:spPr>
          <a:xfrm>
            <a:off x="2815250" y="3408718"/>
            <a:ext cx="3513600" cy="69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chemeClr val="dk1"/>
                </a:solidFill>
                <a:latin typeface="Barlow"/>
                <a:ea typeface="Barlow"/>
                <a:cs typeface="Barlow"/>
                <a:sym typeface="Barlow"/>
              </a:rPr>
              <a:t>CREDITS: This presentation template was created by </a:t>
            </a:r>
            <a:r>
              <a:rPr lang="en" sz="1200" b="1">
                <a:solidFill>
                  <a:schemeClr val="dk1"/>
                </a:solidFill>
                <a:uFill>
                  <a:noFill/>
                </a:u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200">
                <a:solidFill>
                  <a:schemeClr val="dk1"/>
                </a:solidFill>
                <a:latin typeface="Barlow"/>
                <a:ea typeface="Barlow"/>
                <a:cs typeface="Barlow"/>
                <a:sym typeface="Barlow"/>
              </a:rPr>
              <a:t>, including icons by </a:t>
            </a:r>
            <a:r>
              <a:rPr lang="en" sz="1200" b="1">
                <a:solidFill>
                  <a:schemeClr val="dk1"/>
                </a:solidFill>
                <a:uFill>
                  <a:noFill/>
                </a:u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infographics &amp; images by </a:t>
            </a:r>
            <a:r>
              <a:rPr lang="en" sz="1200" b="1">
                <a:solidFill>
                  <a:schemeClr val="dk1"/>
                </a:solidFill>
                <a:uFill>
                  <a:noFill/>
                </a:u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a:solidFill>
                  <a:schemeClr val="dk1"/>
                </a:solidFill>
                <a:latin typeface="Barlow"/>
                <a:ea typeface="Barlow"/>
                <a:cs typeface="Barlow"/>
                <a:sym typeface="Barlow"/>
              </a:rPr>
              <a:t> </a:t>
            </a:r>
            <a:endParaRPr sz="1200">
              <a:solidFill>
                <a:schemeClr val="dk1"/>
              </a:solidFill>
              <a:latin typeface="Barlow"/>
              <a:ea typeface="Barlow"/>
              <a:cs typeface="Barlow"/>
              <a:sym typeface="Barlow"/>
            </a:endParaRPr>
          </a:p>
        </p:txBody>
      </p:sp>
      <p:pic>
        <p:nvPicPr>
          <p:cNvPr id="262" name="Google Shape;262;p29"/>
          <p:cNvPicPr preferRelativeResize="0"/>
          <p:nvPr/>
        </p:nvPicPr>
        <p:blipFill>
          <a:blip r:embed="rId5">
            <a:alphaModFix/>
          </a:blip>
          <a:stretch>
            <a:fillRect/>
          </a:stretch>
        </p:blipFill>
        <p:spPr>
          <a:xfrm>
            <a:off x="230875" y="-434073"/>
            <a:ext cx="1324725" cy="2336325"/>
          </a:xfrm>
          <a:prstGeom prst="rect">
            <a:avLst/>
          </a:prstGeom>
          <a:noFill/>
          <a:ln>
            <a:noFill/>
          </a:ln>
        </p:spPr>
      </p:pic>
      <p:pic>
        <p:nvPicPr>
          <p:cNvPr id="263" name="Google Shape;263;p29"/>
          <p:cNvPicPr preferRelativeResize="0"/>
          <p:nvPr/>
        </p:nvPicPr>
        <p:blipFill>
          <a:blip r:embed="rId6">
            <a:alphaModFix/>
          </a:blip>
          <a:stretch>
            <a:fillRect/>
          </a:stretch>
        </p:blipFill>
        <p:spPr>
          <a:xfrm>
            <a:off x="-650898" y="2059987"/>
            <a:ext cx="2124925" cy="725250"/>
          </a:xfrm>
          <a:prstGeom prst="rect">
            <a:avLst/>
          </a:prstGeom>
          <a:noFill/>
          <a:ln>
            <a:noFill/>
          </a:ln>
        </p:spPr>
      </p:pic>
      <p:pic>
        <p:nvPicPr>
          <p:cNvPr id="264" name="Google Shape;264;p29"/>
          <p:cNvPicPr preferRelativeResize="0"/>
          <p:nvPr/>
        </p:nvPicPr>
        <p:blipFill>
          <a:blip r:embed="rId7">
            <a:alphaModFix/>
          </a:blip>
          <a:stretch>
            <a:fillRect/>
          </a:stretch>
        </p:blipFill>
        <p:spPr>
          <a:xfrm>
            <a:off x="418307" y="3894943"/>
            <a:ext cx="1050788" cy="1007384"/>
          </a:xfrm>
          <a:prstGeom prst="rect">
            <a:avLst/>
          </a:prstGeom>
          <a:noFill/>
          <a:ln>
            <a:noFill/>
          </a:ln>
        </p:spPr>
      </p:pic>
      <p:pic>
        <p:nvPicPr>
          <p:cNvPr id="265" name="Google Shape;265;p29"/>
          <p:cNvPicPr preferRelativeResize="0"/>
          <p:nvPr/>
        </p:nvPicPr>
        <p:blipFill>
          <a:blip r:embed="rId7">
            <a:alphaModFix/>
          </a:blip>
          <a:stretch>
            <a:fillRect/>
          </a:stretch>
        </p:blipFill>
        <p:spPr>
          <a:xfrm rot="10800000">
            <a:off x="7890708" y="264935"/>
            <a:ext cx="999261" cy="957985"/>
          </a:xfrm>
          <a:prstGeom prst="rect">
            <a:avLst/>
          </a:prstGeom>
          <a:noFill/>
          <a:ln>
            <a:noFill/>
          </a:ln>
        </p:spPr>
      </p:pic>
      <p:pic>
        <p:nvPicPr>
          <p:cNvPr id="266" name="Google Shape;266;p29"/>
          <p:cNvPicPr preferRelativeResize="0"/>
          <p:nvPr/>
        </p:nvPicPr>
        <p:blipFill>
          <a:blip r:embed="rId5">
            <a:alphaModFix/>
          </a:blip>
          <a:stretch>
            <a:fillRect/>
          </a:stretch>
        </p:blipFill>
        <p:spPr>
          <a:xfrm rot="10800000">
            <a:off x="7773509" y="2495886"/>
            <a:ext cx="1196832" cy="2488531"/>
          </a:xfrm>
          <a:prstGeom prst="rect">
            <a:avLst/>
          </a:prstGeom>
          <a:noFill/>
          <a:ln>
            <a:noFill/>
          </a:ln>
        </p:spPr>
      </p:pic>
      <p:pic>
        <p:nvPicPr>
          <p:cNvPr id="267" name="Google Shape;267;p29"/>
          <p:cNvPicPr preferRelativeResize="0"/>
          <p:nvPr/>
        </p:nvPicPr>
        <p:blipFill>
          <a:blip r:embed="rId6">
            <a:alphaModFix/>
          </a:blip>
          <a:stretch>
            <a:fillRect/>
          </a:stretch>
        </p:blipFill>
        <p:spPr>
          <a:xfrm rot="10800000">
            <a:off x="7805455" y="1890147"/>
            <a:ext cx="1540249" cy="525695"/>
          </a:xfrm>
          <a:prstGeom prst="rect">
            <a:avLst/>
          </a:prstGeom>
          <a:noFill/>
          <a:ln>
            <a:noFill/>
          </a:ln>
        </p:spPr>
      </p:pic>
      <p:pic>
        <p:nvPicPr>
          <p:cNvPr id="268" name="Google Shape;268;p29"/>
          <p:cNvPicPr preferRelativeResize="0"/>
          <p:nvPr/>
        </p:nvPicPr>
        <p:blipFill>
          <a:blip r:embed="rId8">
            <a:alphaModFix/>
          </a:blip>
          <a:stretch>
            <a:fillRect/>
          </a:stretch>
        </p:blipFill>
        <p:spPr>
          <a:xfrm rot="10800000">
            <a:off x="6615275" y="225250"/>
            <a:ext cx="1082038" cy="1037354"/>
          </a:xfrm>
          <a:prstGeom prst="rect">
            <a:avLst/>
          </a:prstGeom>
          <a:noFill/>
          <a:ln>
            <a:noFill/>
          </a:ln>
        </p:spPr>
      </p:pic>
      <p:pic>
        <p:nvPicPr>
          <p:cNvPr id="269" name="Google Shape;269;p29"/>
          <p:cNvPicPr preferRelativeResize="0"/>
          <p:nvPr/>
        </p:nvPicPr>
        <p:blipFill>
          <a:blip r:embed="rId6">
            <a:alphaModFix/>
          </a:blip>
          <a:stretch>
            <a:fillRect/>
          </a:stretch>
        </p:blipFill>
        <p:spPr>
          <a:xfrm rot="10800000">
            <a:off x="7764054" y="1426621"/>
            <a:ext cx="1540249" cy="525695"/>
          </a:xfrm>
          <a:prstGeom prst="rect">
            <a:avLst/>
          </a:prstGeom>
          <a:noFill/>
          <a:ln>
            <a:noFill/>
          </a:ln>
        </p:spPr>
      </p:pic>
      <p:pic>
        <p:nvPicPr>
          <p:cNvPr id="270" name="Google Shape;270;p29"/>
          <p:cNvPicPr preferRelativeResize="0"/>
          <p:nvPr/>
        </p:nvPicPr>
        <p:blipFill>
          <a:blip r:embed="rId9">
            <a:alphaModFix/>
          </a:blip>
          <a:stretch>
            <a:fillRect/>
          </a:stretch>
        </p:blipFill>
        <p:spPr>
          <a:xfrm>
            <a:off x="418301" y="2836393"/>
            <a:ext cx="1050788" cy="100738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71"/>
        <p:cNvGrpSpPr/>
        <p:nvPr/>
      </p:nvGrpSpPr>
      <p:grpSpPr>
        <a:xfrm>
          <a:off x="0" y="0"/>
          <a:ext cx="0" cy="0"/>
          <a:chOff x="0" y="0"/>
          <a:chExt cx="0" cy="0"/>
        </a:xfrm>
      </p:grpSpPr>
      <p:pic>
        <p:nvPicPr>
          <p:cNvPr id="272" name="Google Shape;272;p30"/>
          <p:cNvPicPr preferRelativeResize="0"/>
          <p:nvPr/>
        </p:nvPicPr>
        <p:blipFill>
          <a:blip r:embed="rId2">
            <a:alphaModFix/>
          </a:blip>
          <a:stretch>
            <a:fillRect/>
          </a:stretch>
        </p:blipFill>
        <p:spPr>
          <a:xfrm>
            <a:off x="2732604" y="216001"/>
            <a:ext cx="2600394" cy="725251"/>
          </a:xfrm>
          <a:prstGeom prst="rect">
            <a:avLst/>
          </a:prstGeom>
          <a:noFill/>
          <a:ln>
            <a:noFill/>
          </a:ln>
        </p:spPr>
      </p:pic>
      <p:pic>
        <p:nvPicPr>
          <p:cNvPr id="273" name="Google Shape;273;p30"/>
          <p:cNvPicPr preferRelativeResize="0"/>
          <p:nvPr/>
        </p:nvPicPr>
        <p:blipFill>
          <a:blip r:embed="rId3">
            <a:alphaModFix/>
          </a:blip>
          <a:stretch>
            <a:fillRect/>
          </a:stretch>
        </p:blipFill>
        <p:spPr>
          <a:xfrm rot="5400000">
            <a:off x="5618368" y="374911"/>
            <a:ext cx="1050788" cy="1007384"/>
          </a:xfrm>
          <a:prstGeom prst="rect">
            <a:avLst/>
          </a:prstGeom>
          <a:noFill/>
          <a:ln>
            <a:noFill/>
          </a:ln>
        </p:spPr>
      </p:pic>
      <p:pic>
        <p:nvPicPr>
          <p:cNvPr id="274" name="Google Shape;274;p30"/>
          <p:cNvPicPr preferRelativeResize="0"/>
          <p:nvPr/>
        </p:nvPicPr>
        <p:blipFill>
          <a:blip r:embed="rId4">
            <a:alphaModFix/>
          </a:blip>
          <a:stretch>
            <a:fillRect/>
          </a:stretch>
        </p:blipFill>
        <p:spPr>
          <a:xfrm rot="5400000">
            <a:off x="7824793" y="1435323"/>
            <a:ext cx="1050788" cy="1007384"/>
          </a:xfrm>
          <a:prstGeom prst="rect">
            <a:avLst/>
          </a:prstGeom>
          <a:noFill/>
          <a:ln>
            <a:noFill/>
          </a:ln>
        </p:spPr>
      </p:pic>
      <p:pic>
        <p:nvPicPr>
          <p:cNvPr id="275" name="Google Shape;275;p30"/>
          <p:cNvPicPr preferRelativeResize="0"/>
          <p:nvPr/>
        </p:nvPicPr>
        <p:blipFill>
          <a:blip r:embed="rId5">
            <a:alphaModFix/>
          </a:blip>
          <a:stretch>
            <a:fillRect/>
          </a:stretch>
        </p:blipFill>
        <p:spPr>
          <a:xfrm rot="5400000">
            <a:off x="7824793" y="374904"/>
            <a:ext cx="1050788" cy="1007384"/>
          </a:xfrm>
          <a:prstGeom prst="rect">
            <a:avLst/>
          </a:prstGeom>
          <a:noFill/>
          <a:ln>
            <a:noFill/>
          </a:ln>
        </p:spPr>
      </p:pic>
      <p:pic>
        <p:nvPicPr>
          <p:cNvPr id="276" name="Google Shape;276;p30"/>
          <p:cNvPicPr preferRelativeResize="0"/>
          <p:nvPr/>
        </p:nvPicPr>
        <p:blipFill>
          <a:blip r:embed="rId5">
            <a:alphaModFix/>
          </a:blip>
          <a:stretch>
            <a:fillRect/>
          </a:stretch>
        </p:blipFill>
        <p:spPr>
          <a:xfrm rot="5400000">
            <a:off x="6759218" y="374904"/>
            <a:ext cx="1050788" cy="1007384"/>
          </a:xfrm>
          <a:prstGeom prst="rect">
            <a:avLst/>
          </a:prstGeom>
          <a:noFill/>
          <a:ln>
            <a:noFill/>
          </a:ln>
        </p:spPr>
      </p:pic>
      <p:pic>
        <p:nvPicPr>
          <p:cNvPr id="277" name="Google Shape;277;p30"/>
          <p:cNvPicPr preferRelativeResize="0"/>
          <p:nvPr/>
        </p:nvPicPr>
        <p:blipFill>
          <a:blip r:embed="rId2">
            <a:alphaModFix/>
          </a:blip>
          <a:stretch>
            <a:fillRect/>
          </a:stretch>
        </p:blipFill>
        <p:spPr>
          <a:xfrm>
            <a:off x="2732604" y="815951"/>
            <a:ext cx="2600394" cy="725251"/>
          </a:xfrm>
          <a:prstGeom prst="rect">
            <a:avLst/>
          </a:prstGeom>
          <a:noFill/>
          <a:ln>
            <a:noFill/>
          </a:ln>
        </p:spPr>
      </p:pic>
      <p:pic>
        <p:nvPicPr>
          <p:cNvPr id="278" name="Google Shape;278;p30"/>
          <p:cNvPicPr preferRelativeResize="0"/>
          <p:nvPr/>
        </p:nvPicPr>
        <p:blipFill>
          <a:blip r:embed="rId3">
            <a:alphaModFix/>
          </a:blip>
          <a:stretch>
            <a:fillRect/>
          </a:stretch>
        </p:blipFill>
        <p:spPr>
          <a:xfrm>
            <a:off x="395445" y="3847418"/>
            <a:ext cx="1050788" cy="1007384"/>
          </a:xfrm>
          <a:prstGeom prst="rect">
            <a:avLst/>
          </a:prstGeom>
          <a:noFill/>
          <a:ln>
            <a:noFill/>
          </a:ln>
        </p:spPr>
      </p:pic>
      <p:pic>
        <p:nvPicPr>
          <p:cNvPr id="279" name="Google Shape;279;p30"/>
          <p:cNvPicPr preferRelativeResize="0"/>
          <p:nvPr/>
        </p:nvPicPr>
        <p:blipFill>
          <a:blip r:embed="rId5">
            <a:alphaModFix/>
          </a:blip>
          <a:stretch>
            <a:fillRect/>
          </a:stretch>
        </p:blipFill>
        <p:spPr>
          <a:xfrm>
            <a:off x="395438" y="2706568"/>
            <a:ext cx="1050788" cy="100738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80"/>
        <p:cNvGrpSpPr/>
        <p:nvPr/>
      </p:nvGrpSpPr>
      <p:grpSpPr>
        <a:xfrm>
          <a:off x="0" y="0"/>
          <a:ext cx="0" cy="0"/>
          <a:chOff x="0" y="0"/>
          <a:chExt cx="0" cy="0"/>
        </a:xfrm>
      </p:grpSpPr>
      <p:pic>
        <p:nvPicPr>
          <p:cNvPr id="281" name="Google Shape;281;p31"/>
          <p:cNvPicPr preferRelativeResize="0"/>
          <p:nvPr/>
        </p:nvPicPr>
        <p:blipFill>
          <a:blip r:embed="rId2">
            <a:alphaModFix/>
          </a:blip>
          <a:stretch>
            <a:fillRect/>
          </a:stretch>
        </p:blipFill>
        <p:spPr>
          <a:xfrm>
            <a:off x="7714499" y="2713779"/>
            <a:ext cx="1324727" cy="2859097"/>
          </a:xfrm>
          <a:prstGeom prst="rect">
            <a:avLst/>
          </a:prstGeom>
          <a:noFill/>
          <a:ln>
            <a:noFill/>
          </a:ln>
        </p:spPr>
      </p:pic>
      <p:pic>
        <p:nvPicPr>
          <p:cNvPr id="282" name="Google Shape;282;p31"/>
          <p:cNvPicPr preferRelativeResize="0"/>
          <p:nvPr/>
        </p:nvPicPr>
        <p:blipFill>
          <a:blip r:embed="rId3">
            <a:alphaModFix/>
          </a:blip>
          <a:stretch>
            <a:fillRect/>
          </a:stretch>
        </p:blipFill>
        <p:spPr>
          <a:xfrm>
            <a:off x="6016720" y="2679843"/>
            <a:ext cx="1050788" cy="1007384"/>
          </a:xfrm>
          <a:prstGeom prst="rect">
            <a:avLst/>
          </a:prstGeom>
          <a:noFill/>
          <a:ln>
            <a:noFill/>
          </a:ln>
        </p:spPr>
      </p:pic>
      <p:pic>
        <p:nvPicPr>
          <p:cNvPr id="283" name="Google Shape;283;p31"/>
          <p:cNvPicPr preferRelativeResize="0"/>
          <p:nvPr/>
        </p:nvPicPr>
        <p:blipFill>
          <a:blip r:embed="rId4">
            <a:alphaModFix/>
          </a:blip>
          <a:stretch>
            <a:fillRect/>
          </a:stretch>
        </p:blipFill>
        <p:spPr>
          <a:xfrm>
            <a:off x="6016713" y="3761668"/>
            <a:ext cx="1050788" cy="1007384"/>
          </a:xfrm>
          <a:prstGeom prst="rect">
            <a:avLst/>
          </a:prstGeom>
          <a:noFill/>
          <a:ln>
            <a:noFill/>
          </a:ln>
        </p:spPr>
      </p:pic>
      <p:pic>
        <p:nvPicPr>
          <p:cNvPr id="284" name="Google Shape;284;p31"/>
          <p:cNvPicPr preferRelativeResize="0"/>
          <p:nvPr/>
        </p:nvPicPr>
        <p:blipFill>
          <a:blip r:embed="rId5">
            <a:alphaModFix/>
          </a:blip>
          <a:stretch>
            <a:fillRect/>
          </a:stretch>
        </p:blipFill>
        <p:spPr>
          <a:xfrm rot="-5400000">
            <a:off x="6179004" y="3651346"/>
            <a:ext cx="2600394" cy="725251"/>
          </a:xfrm>
          <a:prstGeom prst="rect">
            <a:avLst/>
          </a:prstGeom>
          <a:noFill/>
          <a:ln>
            <a:noFill/>
          </a:ln>
        </p:spPr>
      </p:pic>
      <p:pic>
        <p:nvPicPr>
          <p:cNvPr id="285" name="Google Shape;285;p31"/>
          <p:cNvPicPr preferRelativeResize="0"/>
          <p:nvPr/>
        </p:nvPicPr>
        <p:blipFill>
          <a:blip r:embed="rId6">
            <a:alphaModFix/>
          </a:blip>
          <a:stretch>
            <a:fillRect/>
          </a:stretch>
        </p:blipFill>
        <p:spPr>
          <a:xfrm>
            <a:off x="6641525" y="230200"/>
            <a:ext cx="2322975" cy="2227000"/>
          </a:xfrm>
          <a:prstGeom prst="rect">
            <a:avLst/>
          </a:prstGeom>
          <a:noFill/>
          <a:ln>
            <a:noFill/>
          </a:ln>
        </p:spPr>
      </p:pic>
      <p:pic>
        <p:nvPicPr>
          <p:cNvPr id="286" name="Google Shape;286;p31"/>
          <p:cNvPicPr preferRelativeResize="0"/>
          <p:nvPr/>
        </p:nvPicPr>
        <p:blipFill>
          <a:blip r:embed="rId4">
            <a:alphaModFix/>
          </a:blip>
          <a:stretch>
            <a:fillRect/>
          </a:stretch>
        </p:blipFill>
        <p:spPr>
          <a:xfrm>
            <a:off x="4843838" y="3761668"/>
            <a:ext cx="1050788" cy="100738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1">
  <p:cSld name="BLANK_1_1_1_1_1_1_1_1_1">
    <p:spTree>
      <p:nvGrpSpPr>
        <p:cNvPr id="1" name="Shape 287"/>
        <p:cNvGrpSpPr/>
        <p:nvPr/>
      </p:nvGrpSpPr>
      <p:grpSpPr>
        <a:xfrm>
          <a:off x="0" y="0"/>
          <a:ext cx="0" cy="0"/>
          <a:chOff x="0" y="0"/>
          <a:chExt cx="0" cy="0"/>
        </a:xfrm>
      </p:grpSpPr>
      <p:pic>
        <p:nvPicPr>
          <p:cNvPr id="288" name="Google Shape;288;p32"/>
          <p:cNvPicPr preferRelativeResize="0"/>
          <p:nvPr/>
        </p:nvPicPr>
        <p:blipFill>
          <a:blip r:embed="rId2">
            <a:alphaModFix/>
          </a:blip>
          <a:stretch>
            <a:fillRect/>
          </a:stretch>
        </p:blipFill>
        <p:spPr>
          <a:xfrm rot="10800000">
            <a:off x="185898" y="1540455"/>
            <a:ext cx="1036983" cy="994151"/>
          </a:xfrm>
          <a:prstGeom prst="rect">
            <a:avLst/>
          </a:prstGeom>
          <a:noFill/>
          <a:ln>
            <a:noFill/>
          </a:ln>
        </p:spPr>
      </p:pic>
      <p:pic>
        <p:nvPicPr>
          <p:cNvPr id="289" name="Google Shape;289;p32"/>
          <p:cNvPicPr preferRelativeResize="0"/>
          <p:nvPr/>
        </p:nvPicPr>
        <p:blipFill>
          <a:blip r:embed="rId2">
            <a:alphaModFix/>
          </a:blip>
          <a:stretch>
            <a:fillRect/>
          </a:stretch>
        </p:blipFill>
        <p:spPr>
          <a:xfrm rot="10800000">
            <a:off x="185898" y="426630"/>
            <a:ext cx="1036983" cy="994151"/>
          </a:xfrm>
          <a:prstGeom prst="rect">
            <a:avLst/>
          </a:prstGeom>
          <a:noFill/>
          <a:ln>
            <a:noFill/>
          </a:ln>
        </p:spPr>
      </p:pic>
      <p:pic>
        <p:nvPicPr>
          <p:cNvPr id="290" name="Google Shape;290;p32"/>
          <p:cNvPicPr preferRelativeResize="0"/>
          <p:nvPr/>
        </p:nvPicPr>
        <p:blipFill rotWithShape="1">
          <a:blip r:embed="rId3">
            <a:alphaModFix/>
          </a:blip>
          <a:srcRect t="57730" r="41134" b="4879"/>
          <a:stretch/>
        </p:blipFill>
        <p:spPr>
          <a:xfrm rot="10800000">
            <a:off x="43525" y="2883455"/>
            <a:ext cx="3962618" cy="2414670"/>
          </a:xfrm>
          <a:prstGeom prst="rect">
            <a:avLst/>
          </a:prstGeom>
          <a:noFill/>
          <a:ln>
            <a:noFill/>
          </a:ln>
        </p:spPr>
      </p:pic>
      <p:pic>
        <p:nvPicPr>
          <p:cNvPr id="291" name="Google Shape;291;p32"/>
          <p:cNvPicPr preferRelativeResize="0"/>
          <p:nvPr/>
        </p:nvPicPr>
        <p:blipFill>
          <a:blip r:embed="rId4">
            <a:alphaModFix/>
          </a:blip>
          <a:stretch>
            <a:fillRect/>
          </a:stretch>
        </p:blipFill>
        <p:spPr>
          <a:xfrm rot="10800000">
            <a:off x="1258268" y="-91425"/>
            <a:ext cx="1242011" cy="2582476"/>
          </a:xfrm>
          <a:prstGeom prst="rect">
            <a:avLst/>
          </a:prstGeom>
          <a:noFill/>
          <a:ln>
            <a:noFill/>
          </a:ln>
        </p:spPr>
      </p:pic>
      <p:pic>
        <p:nvPicPr>
          <p:cNvPr id="292" name="Google Shape;292;p32"/>
          <p:cNvPicPr preferRelativeResize="0"/>
          <p:nvPr/>
        </p:nvPicPr>
        <p:blipFill>
          <a:blip r:embed="rId5">
            <a:alphaModFix/>
          </a:blip>
          <a:stretch>
            <a:fillRect/>
          </a:stretch>
        </p:blipFill>
        <p:spPr>
          <a:xfrm>
            <a:off x="6656246" y="2238621"/>
            <a:ext cx="3335250" cy="3197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0" name="Google Shape;50;p6"/>
          <p:cNvPicPr preferRelativeResize="0"/>
          <p:nvPr/>
        </p:nvPicPr>
        <p:blipFill>
          <a:blip r:embed="rId2">
            <a:alphaModFix/>
          </a:blip>
          <a:stretch>
            <a:fillRect/>
          </a:stretch>
        </p:blipFill>
        <p:spPr>
          <a:xfrm>
            <a:off x="183322" y="4085178"/>
            <a:ext cx="1238678" cy="1964335"/>
          </a:xfrm>
          <a:prstGeom prst="rect">
            <a:avLst/>
          </a:prstGeom>
          <a:noFill/>
          <a:ln>
            <a:noFill/>
          </a:ln>
        </p:spPr>
      </p:pic>
      <p:pic>
        <p:nvPicPr>
          <p:cNvPr id="51" name="Google Shape;51;p6"/>
          <p:cNvPicPr preferRelativeResize="0"/>
          <p:nvPr/>
        </p:nvPicPr>
        <p:blipFill>
          <a:blip r:embed="rId3">
            <a:alphaModFix/>
          </a:blip>
          <a:stretch>
            <a:fillRect/>
          </a:stretch>
        </p:blipFill>
        <p:spPr>
          <a:xfrm>
            <a:off x="277270" y="2889555"/>
            <a:ext cx="1050788" cy="1007384"/>
          </a:xfrm>
          <a:prstGeom prst="rect">
            <a:avLst/>
          </a:prstGeom>
          <a:noFill/>
          <a:ln>
            <a:noFill/>
          </a:ln>
        </p:spPr>
      </p:pic>
      <p:pic>
        <p:nvPicPr>
          <p:cNvPr id="52" name="Google Shape;52;p6"/>
          <p:cNvPicPr preferRelativeResize="0"/>
          <p:nvPr/>
        </p:nvPicPr>
        <p:blipFill>
          <a:blip r:embed="rId4">
            <a:alphaModFix/>
          </a:blip>
          <a:stretch>
            <a:fillRect/>
          </a:stretch>
        </p:blipFill>
        <p:spPr>
          <a:xfrm rot="3763785">
            <a:off x="6856975" y="-1115488"/>
            <a:ext cx="2991147" cy="286762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56" name="Google Shape;56;p7"/>
          <p:cNvPicPr preferRelativeResize="0"/>
          <p:nvPr/>
        </p:nvPicPr>
        <p:blipFill>
          <a:blip r:embed="rId2">
            <a:alphaModFix/>
          </a:blip>
          <a:stretch>
            <a:fillRect/>
          </a:stretch>
        </p:blipFill>
        <p:spPr>
          <a:xfrm>
            <a:off x="7714499" y="2713779"/>
            <a:ext cx="1324727" cy="2859097"/>
          </a:xfrm>
          <a:prstGeom prst="rect">
            <a:avLst/>
          </a:prstGeom>
          <a:noFill/>
          <a:ln>
            <a:noFill/>
          </a:ln>
        </p:spPr>
      </p:pic>
      <p:pic>
        <p:nvPicPr>
          <p:cNvPr id="57" name="Google Shape;57;p7"/>
          <p:cNvPicPr preferRelativeResize="0"/>
          <p:nvPr/>
        </p:nvPicPr>
        <p:blipFill>
          <a:blip r:embed="rId3">
            <a:alphaModFix/>
          </a:blip>
          <a:stretch>
            <a:fillRect/>
          </a:stretch>
        </p:blipFill>
        <p:spPr>
          <a:xfrm>
            <a:off x="6016720" y="2679843"/>
            <a:ext cx="1050788" cy="1007384"/>
          </a:xfrm>
          <a:prstGeom prst="rect">
            <a:avLst/>
          </a:prstGeom>
          <a:noFill/>
          <a:ln>
            <a:noFill/>
          </a:ln>
        </p:spPr>
      </p:pic>
      <p:pic>
        <p:nvPicPr>
          <p:cNvPr id="58" name="Google Shape;58;p7"/>
          <p:cNvPicPr preferRelativeResize="0"/>
          <p:nvPr/>
        </p:nvPicPr>
        <p:blipFill>
          <a:blip r:embed="rId4">
            <a:alphaModFix/>
          </a:blip>
          <a:stretch>
            <a:fillRect/>
          </a:stretch>
        </p:blipFill>
        <p:spPr>
          <a:xfrm>
            <a:off x="6016713" y="3761668"/>
            <a:ext cx="1050788" cy="1007384"/>
          </a:xfrm>
          <a:prstGeom prst="rect">
            <a:avLst/>
          </a:prstGeom>
          <a:noFill/>
          <a:ln>
            <a:noFill/>
          </a:ln>
        </p:spPr>
      </p:pic>
      <p:pic>
        <p:nvPicPr>
          <p:cNvPr id="59" name="Google Shape;59;p7"/>
          <p:cNvPicPr preferRelativeResize="0"/>
          <p:nvPr/>
        </p:nvPicPr>
        <p:blipFill>
          <a:blip r:embed="rId5">
            <a:alphaModFix/>
          </a:blip>
          <a:stretch>
            <a:fillRect/>
          </a:stretch>
        </p:blipFill>
        <p:spPr>
          <a:xfrm rot="-5400000">
            <a:off x="6179004" y="3651346"/>
            <a:ext cx="2600394" cy="725251"/>
          </a:xfrm>
          <a:prstGeom prst="rect">
            <a:avLst/>
          </a:prstGeom>
          <a:noFill/>
          <a:ln>
            <a:noFill/>
          </a:ln>
        </p:spPr>
      </p:pic>
      <p:pic>
        <p:nvPicPr>
          <p:cNvPr id="60" name="Google Shape;60;p7"/>
          <p:cNvPicPr preferRelativeResize="0"/>
          <p:nvPr/>
        </p:nvPicPr>
        <p:blipFill>
          <a:blip r:embed="rId6">
            <a:alphaModFix/>
          </a:blip>
          <a:stretch>
            <a:fillRect/>
          </a:stretch>
        </p:blipFill>
        <p:spPr>
          <a:xfrm>
            <a:off x="6641525" y="230200"/>
            <a:ext cx="2322975" cy="2227000"/>
          </a:xfrm>
          <a:prstGeom prst="rect">
            <a:avLst/>
          </a:prstGeom>
          <a:noFill/>
          <a:ln>
            <a:noFill/>
          </a:ln>
        </p:spPr>
      </p:pic>
      <p:pic>
        <p:nvPicPr>
          <p:cNvPr id="61" name="Google Shape;61;p7"/>
          <p:cNvPicPr preferRelativeResize="0"/>
          <p:nvPr/>
        </p:nvPicPr>
        <p:blipFill>
          <a:blip r:embed="rId4">
            <a:alphaModFix/>
          </a:blip>
          <a:stretch>
            <a:fillRect/>
          </a:stretch>
        </p:blipFill>
        <p:spPr>
          <a:xfrm>
            <a:off x="4843838" y="3761668"/>
            <a:ext cx="1050788" cy="100738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2287100" y="1506588"/>
            <a:ext cx="45696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1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5" name="Google Shape;75;p9"/>
          <p:cNvSpPr txBox="1">
            <a:spLocks noGrp="1"/>
          </p:cNvSpPr>
          <p:nvPr>
            <p:ph type="subTitle" idx="1"/>
          </p:nvPr>
        </p:nvSpPr>
        <p:spPr>
          <a:xfrm>
            <a:off x="2241450" y="2487913"/>
            <a:ext cx="4661100" cy="114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76" name="Google Shape;76;p9"/>
          <p:cNvPicPr preferRelativeResize="0"/>
          <p:nvPr/>
        </p:nvPicPr>
        <p:blipFill>
          <a:blip r:embed="rId2">
            <a:alphaModFix/>
          </a:blip>
          <a:stretch>
            <a:fillRect/>
          </a:stretch>
        </p:blipFill>
        <p:spPr>
          <a:xfrm>
            <a:off x="7903501" y="2783443"/>
            <a:ext cx="1050788" cy="1007384"/>
          </a:xfrm>
          <a:prstGeom prst="rect">
            <a:avLst/>
          </a:prstGeom>
          <a:noFill/>
          <a:ln>
            <a:noFill/>
          </a:ln>
        </p:spPr>
      </p:pic>
      <p:pic>
        <p:nvPicPr>
          <p:cNvPr id="77" name="Google Shape;77;p9"/>
          <p:cNvPicPr preferRelativeResize="0"/>
          <p:nvPr/>
        </p:nvPicPr>
        <p:blipFill>
          <a:blip r:embed="rId3">
            <a:alphaModFix/>
          </a:blip>
          <a:stretch>
            <a:fillRect/>
          </a:stretch>
        </p:blipFill>
        <p:spPr>
          <a:xfrm rot="-5400000">
            <a:off x="7415419" y="4703934"/>
            <a:ext cx="1619672" cy="552802"/>
          </a:xfrm>
          <a:prstGeom prst="rect">
            <a:avLst/>
          </a:prstGeom>
          <a:noFill/>
          <a:ln>
            <a:noFill/>
          </a:ln>
        </p:spPr>
      </p:pic>
      <p:pic>
        <p:nvPicPr>
          <p:cNvPr id="78" name="Google Shape;78;p9"/>
          <p:cNvPicPr preferRelativeResize="0"/>
          <p:nvPr/>
        </p:nvPicPr>
        <p:blipFill>
          <a:blip r:embed="rId3">
            <a:alphaModFix/>
          </a:blip>
          <a:stretch>
            <a:fillRect/>
          </a:stretch>
        </p:blipFill>
        <p:spPr>
          <a:xfrm rot="-5400000">
            <a:off x="7890567" y="4660398"/>
            <a:ext cx="1619672" cy="552802"/>
          </a:xfrm>
          <a:prstGeom prst="rect">
            <a:avLst/>
          </a:prstGeom>
          <a:noFill/>
          <a:ln>
            <a:noFill/>
          </a:ln>
        </p:spPr>
      </p:pic>
      <p:pic>
        <p:nvPicPr>
          <p:cNvPr id="79" name="Google Shape;79;p9"/>
          <p:cNvPicPr preferRelativeResize="0"/>
          <p:nvPr/>
        </p:nvPicPr>
        <p:blipFill>
          <a:blip r:embed="rId4">
            <a:alphaModFix/>
          </a:blip>
          <a:stretch>
            <a:fillRect/>
          </a:stretch>
        </p:blipFill>
        <p:spPr>
          <a:xfrm rot="10800000">
            <a:off x="183322" y="-447172"/>
            <a:ext cx="1238678" cy="1964335"/>
          </a:xfrm>
          <a:prstGeom prst="rect">
            <a:avLst/>
          </a:prstGeom>
          <a:noFill/>
          <a:ln>
            <a:noFill/>
          </a:ln>
        </p:spPr>
      </p:pic>
      <p:pic>
        <p:nvPicPr>
          <p:cNvPr id="80" name="Google Shape;80;p9"/>
          <p:cNvPicPr preferRelativeResize="0"/>
          <p:nvPr/>
        </p:nvPicPr>
        <p:blipFill>
          <a:blip r:embed="rId5">
            <a:alphaModFix/>
          </a:blip>
          <a:stretch>
            <a:fillRect/>
          </a:stretch>
        </p:blipFill>
        <p:spPr>
          <a:xfrm>
            <a:off x="277270" y="1830943"/>
            <a:ext cx="1050788" cy="1007384"/>
          </a:xfrm>
          <a:prstGeom prst="rect">
            <a:avLst/>
          </a:prstGeom>
          <a:noFill/>
          <a:ln>
            <a:noFill/>
          </a:ln>
        </p:spPr>
      </p:pic>
      <p:pic>
        <p:nvPicPr>
          <p:cNvPr id="81" name="Google Shape;81;p9"/>
          <p:cNvPicPr preferRelativeResize="0"/>
          <p:nvPr/>
        </p:nvPicPr>
        <p:blipFill>
          <a:blip r:embed="rId6">
            <a:alphaModFix/>
          </a:blip>
          <a:stretch>
            <a:fillRect/>
          </a:stretch>
        </p:blipFill>
        <p:spPr>
          <a:xfrm>
            <a:off x="7466285" y="-719041"/>
            <a:ext cx="2332550" cy="2236225"/>
          </a:xfrm>
          <a:prstGeom prst="rect">
            <a:avLst/>
          </a:prstGeom>
          <a:noFill/>
          <a:ln>
            <a:noFill/>
          </a:ln>
        </p:spPr>
      </p:pic>
      <p:pic>
        <p:nvPicPr>
          <p:cNvPr id="82" name="Google Shape;82;p9"/>
          <p:cNvPicPr preferRelativeResize="0"/>
          <p:nvPr/>
        </p:nvPicPr>
        <p:blipFill rotWithShape="1">
          <a:blip r:embed="rId7">
            <a:alphaModFix/>
          </a:blip>
          <a:srcRect t="57730" r="41134" b="4879"/>
          <a:stretch/>
        </p:blipFill>
        <p:spPr>
          <a:xfrm rot="10800000">
            <a:off x="-1950326" y="3261200"/>
            <a:ext cx="3372326" cy="20549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6"/>
        <p:cNvGrpSpPr/>
        <p:nvPr/>
      </p:nvGrpSpPr>
      <p:grpSpPr>
        <a:xfrm>
          <a:off x="0" y="0"/>
          <a:ext cx="0" cy="0"/>
          <a:chOff x="0" y="0"/>
          <a:chExt cx="0" cy="0"/>
        </a:xfrm>
      </p:grpSpPr>
      <p:sp>
        <p:nvSpPr>
          <p:cNvPr id="87" name="Google Shape;87;p11"/>
          <p:cNvSpPr txBox="1">
            <a:spLocks noGrp="1"/>
          </p:cNvSpPr>
          <p:nvPr>
            <p:ph type="title" hasCustomPrompt="1"/>
          </p:nvPr>
        </p:nvSpPr>
        <p:spPr>
          <a:xfrm>
            <a:off x="1284000" y="1572125"/>
            <a:ext cx="65760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8" name="Google Shape;88;p11"/>
          <p:cNvSpPr txBox="1">
            <a:spLocks noGrp="1"/>
          </p:cNvSpPr>
          <p:nvPr>
            <p:ph type="subTitle" idx="1"/>
          </p:nvPr>
        </p:nvSpPr>
        <p:spPr>
          <a:xfrm>
            <a:off x="1975800" y="3083275"/>
            <a:ext cx="5192400" cy="4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2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89" name="Google Shape;89;p11"/>
          <p:cNvPicPr preferRelativeResize="0"/>
          <p:nvPr/>
        </p:nvPicPr>
        <p:blipFill>
          <a:blip r:embed="rId2">
            <a:alphaModFix/>
          </a:blip>
          <a:stretch>
            <a:fillRect/>
          </a:stretch>
        </p:blipFill>
        <p:spPr>
          <a:xfrm>
            <a:off x="230875" y="-434073"/>
            <a:ext cx="1324725" cy="2336325"/>
          </a:xfrm>
          <a:prstGeom prst="rect">
            <a:avLst/>
          </a:prstGeom>
          <a:noFill/>
          <a:ln>
            <a:noFill/>
          </a:ln>
        </p:spPr>
      </p:pic>
      <p:pic>
        <p:nvPicPr>
          <p:cNvPr id="90" name="Google Shape;90;p11"/>
          <p:cNvPicPr preferRelativeResize="0"/>
          <p:nvPr/>
        </p:nvPicPr>
        <p:blipFill>
          <a:blip r:embed="rId3">
            <a:alphaModFix/>
          </a:blip>
          <a:stretch>
            <a:fillRect/>
          </a:stretch>
        </p:blipFill>
        <p:spPr>
          <a:xfrm>
            <a:off x="6765957" y="3894943"/>
            <a:ext cx="1050788" cy="1007384"/>
          </a:xfrm>
          <a:prstGeom prst="rect">
            <a:avLst/>
          </a:prstGeom>
          <a:noFill/>
          <a:ln>
            <a:noFill/>
          </a:ln>
        </p:spPr>
      </p:pic>
      <p:pic>
        <p:nvPicPr>
          <p:cNvPr id="91" name="Google Shape;91;p11"/>
          <p:cNvPicPr preferRelativeResize="0"/>
          <p:nvPr/>
        </p:nvPicPr>
        <p:blipFill>
          <a:blip r:embed="rId4">
            <a:alphaModFix/>
          </a:blip>
          <a:stretch>
            <a:fillRect/>
          </a:stretch>
        </p:blipFill>
        <p:spPr>
          <a:xfrm>
            <a:off x="7928538" y="3894943"/>
            <a:ext cx="1050788" cy="1007384"/>
          </a:xfrm>
          <a:prstGeom prst="rect">
            <a:avLst/>
          </a:prstGeom>
          <a:noFill/>
          <a:ln>
            <a:noFill/>
          </a:ln>
        </p:spPr>
      </p:pic>
      <p:pic>
        <p:nvPicPr>
          <p:cNvPr id="92" name="Google Shape;92;p11"/>
          <p:cNvPicPr preferRelativeResize="0"/>
          <p:nvPr/>
        </p:nvPicPr>
        <p:blipFill>
          <a:blip r:embed="rId5">
            <a:alphaModFix/>
          </a:blip>
          <a:stretch>
            <a:fillRect/>
          </a:stretch>
        </p:blipFill>
        <p:spPr>
          <a:xfrm>
            <a:off x="-650898" y="2059987"/>
            <a:ext cx="2124925" cy="725250"/>
          </a:xfrm>
          <a:prstGeom prst="rect">
            <a:avLst/>
          </a:prstGeom>
          <a:noFill/>
          <a:ln>
            <a:noFill/>
          </a:ln>
        </p:spPr>
      </p:pic>
      <p:pic>
        <p:nvPicPr>
          <p:cNvPr id="93" name="Google Shape;93;p11"/>
          <p:cNvPicPr preferRelativeResize="0"/>
          <p:nvPr/>
        </p:nvPicPr>
        <p:blipFill>
          <a:blip r:embed="rId6">
            <a:alphaModFix/>
          </a:blip>
          <a:stretch>
            <a:fillRect/>
          </a:stretch>
        </p:blipFill>
        <p:spPr>
          <a:xfrm rot="3129324">
            <a:off x="6933325" y="-867537"/>
            <a:ext cx="2991147" cy="2867622"/>
          </a:xfrm>
          <a:prstGeom prst="rect">
            <a:avLst/>
          </a:prstGeom>
          <a:noFill/>
          <a:ln>
            <a:noFill/>
          </a:ln>
        </p:spPr>
      </p:pic>
      <p:pic>
        <p:nvPicPr>
          <p:cNvPr id="94" name="Google Shape;94;p11"/>
          <p:cNvPicPr preferRelativeResize="0"/>
          <p:nvPr/>
        </p:nvPicPr>
        <p:blipFill>
          <a:blip r:embed="rId7">
            <a:alphaModFix/>
          </a:blip>
          <a:stretch>
            <a:fillRect/>
          </a:stretch>
        </p:blipFill>
        <p:spPr>
          <a:xfrm>
            <a:off x="7903495" y="2728493"/>
            <a:ext cx="1050788" cy="1007384"/>
          </a:xfrm>
          <a:prstGeom prst="rect">
            <a:avLst/>
          </a:prstGeom>
          <a:noFill/>
          <a:ln>
            <a:noFill/>
          </a:ln>
        </p:spPr>
      </p:pic>
      <p:pic>
        <p:nvPicPr>
          <p:cNvPr id="95" name="Google Shape;95;p11"/>
          <p:cNvPicPr preferRelativeResize="0"/>
          <p:nvPr/>
        </p:nvPicPr>
        <p:blipFill>
          <a:blip r:embed="rId7">
            <a:alphaModFix/>
          </a:blip>
          <a:stretch>
            <a:fillRect/>
          </a:stretch>
        </p:blipFill>
        <p:spPr>
          <a:xfrm>
            <a:off x="189707" y="3894943"/>
            <a:ext cx="1050788" cy="100738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0"/>
        <p:cNvGrpSpPr/>
        <p:nvPr/>
      </p:nvGrpSpPr>
      <p:grpSpPr>
        <a:xfrm>
          <a:off x="0" y="0"/>
          <a:ext cx="0" cy="0"/>
          <a:chOff x="0" y="0"/>
          <a:chExt cx="0" cy="0"/>
        </a:xfrm>
      </p:grpSpPr>
      <p:sp>
        <p:nvSpPr>
          <p:cNvPr id="121" name="Google Shape;121;p14"/>
          <p:cNvSpPr txBox="1">
            <a:spLocks noGrp="1"/>
          </p:cNvSpPr>
          <p:nvPr>
            <p:ph type="title"/>
          </p:nvPr>
        </p:nvSpPr>
        <p:spPr>
          <a:xfrm>
            <a:off x="2290025" y="2706900"/>
            <a:ext cx="4563900" cy="53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9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2" name="Google Shape;122;p14"/>
          <p:cNvSpPr txBox="1">
            <a:spLocks noGrp="1"/>
          </p:cNvSpPr>
          <p:nvPr>
            <p:ph type="subTitle" idx="1"/>
          </p:nvPr>
        </p:nvSpPr>
        <p:spPr>
          <a:xfrm>
            <a:off x="1800300" y="1340500"/>
            <a:ext cx="5543400" cy="142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6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23" name="Google Shape;123;p14"/>
          <p:cNvPicPr preferRelativeResize="0"/>
          <p:nvPr/>
        </p:nvPicPr>
        <p:blipFill>
          <a:blip r:embed="rId2">
            <a:alphaModFix/>
          </a:blip>
          <a:stretch>
            <a:fillRect/>
          </a:stretch>
        </p:blipFill>
        <p:spPr>
          <a:xfrm>
            <a:off x="7877968" y="2836466"/>
            <a:ext cx="1050788" cy="1007384"/>
          </a:xfrm>
          <a:prstGeom prst="rect">
            <a:avLst/>
          </a:prstGeom>
          <a:noFill/>
          <a:ln>
            <a:noFill/>
          </a:ln>
        </p:spPr>
      </p:pic>
      <p:pic>
        <p:nvPicPr>
          <p:cNvPr id="124" name="Google Shape;124;p14"/>
          <p:cNvPicPr preferRelativeResize="0"/>
          <p:nvPr/>
        </p:nvPicPr>
        <p:blipFill>
          <a:blip r:embed="rId2">
            <a:alphaModFix/>
          </a:blip>
          <a:stretch>
            <a:fillRect/>
          </a:stretch>
        </p:blipFill>
        <p:spPr>
          <a:xfrm>
            <a:off x="7877968" y="3965116"/>
            <a:ext cx="1050788" cy="1007384"/>
          </a:xfrm>
          <a:prstGeom prst="rect">
            <a:avLst/>
          </a:prstGeom>
          <a:noFill/>
          <a:ln>
            <a:noFill/>
          </a:ln>
        </p:spPr>
      </p:pic>
      <p:pic>
        <p:nvPicPr>
          <p:cNvPr id="125" name="Google Shape;125;p14"/>
          <p:cNvPicPr preferRelativeResize="0"/>
          <p:nvPr/>
        </p:nvPicPr>
        <p:blipFill>
          <a:blip r:embed="rId3">
            <a:alphaModFix/>
          </a:blip>
          <a:stretch>
            <a:fillRect/>
          </a:stretch>
        </p:blipFill>
        <p:spPr>
          <a:xfrm>
            <a:off x="1471557" y="3894943"/>
            <a:ext cx="1050788" cy="1007384"/>
          </a:xfrm>
          <a:prstGeom prst="rect">
            <a:avLst/>
          </a:prstGeom>
          <a:noFill/>
          <a:ln>
            <a:noFill/>
          </a:ln>
        </p:spPr>
      </p:pic>
      <p:pic>
        <p:nvPicPr>
          <p:cNvPr id="126" name="Google Shape;126;p14"/>
          <p:cNvPicPr preferRelativeResize="0"/>
          <p:nvPr/>
        </p:nvPicPr>
        <p:blipFill>
          <a:blip r:embed="rId2">
            <a:alphaModFix/>
          </a:blip>
          <a:stretch>
            <a:fillRect/>
          </a:stretch>
        </p:blipFill>
        <p:spPr>
          <a:xfrm>
            <a:off x="319238" y="3894943"/>
            <a:ext cx="1050788" cy="1007384"/>
          </a:xfrm>
          <a:prstGeom prst="rect">
            <a:avLst/>
          </a:prstGeom>
          <a:noFill/>
          <a:ln>
            <a:noFill/>
          </a:ln>
        </p:spPr>
      </p:pic>
      <p:pic>
        <p:nvPicPr>
          <p:cNvPr id="127" name="Google Shape;127;p14"/>
          <p:cNvPicPr preferRelativeResize="0"/>
          <p:nvPr/>
        </p:nvPicPr>
        <p:blipFill>
          <a:blip r:embed="rId4">
            <a:alphaModFix/>
          </a:blip>
          <a:stretch>
            <a:fillRect/>
          </a:stretch>
        </p:blipFill>
        <p:spPr>
          <a:xfrm rot="10800000">
            <a:off x="7757247" y="-196372"/>
            <a:ext cx="1238678" cy="1964335"/>
          </a:xfrm>
          <a:prstGeom prst="rect">
            <a:avLst/>
          </a:prstGeom>
          <a:noFill/>
          <a:ln>
            <a:noFill/>
          </a:ln>
        </p:spPr>
      </p:pic>
      <p:pic>
        <p:nvPicPr>
          <p:cNvPr id="128" name="Google Shape;128;p14"/>
          <p:cNvPicPr preferRelativeResize="0"/>
          <p:nvPr/>
        </p:nvPicPr>
        <p:blipFill>
          <a:blip r:embed="rId5">
            <a:alphaModFix/>
          </a:blip>
          <a:stretch>
            <a:fillRect/>
          </a:stretch>
        </p:blipFill>
        <p:spPr>
          <a:xfrm>
            <a:off x="-293175" y="2770067"/>
            <a:ext cx="1619672" cy="552802"/>
          </a:xfrm>
          <a:prstGeom prst="rect">
            <a:avLst/>
          </a:prstGeom>
          <a:noFill/>
          <a:ln>
            <a:noFill/>
          </a:ln>
        </p:spPr>
      </p:pic>
      <p:pic>
        <p:nvPicPr>
          <p:cNvPr id="129" name="Google Shape;129;p14"/>
          <p:cNvPicPr preferRelativeResize="0"/>
          <p:nvPr/>
        </p:nvPicPr>
        <p:blipFill>
          <a:blip r:embed="rId5">
            <a:alphaModFix/>
          </a:blip>
          <a:stretch>
            <a:fillRect/>
          </a:stretch>
        </p:blipFill>
        <p:spPr>
          <a:xfrm>
            <a:off x="-249639" y="3177365"/>
            <a:ext cx="1619672" cy="552802"/>
          </a:xfrm>
          <a:prstGeom prst="rect">
            <a:avLst/>
          </a:prstGeom>
          <a:noFill/>
          <a:ln>
            <a:noFill/>
          </a:ln>
        </p:spPr>
      </p:pic>
      <p:pic>
        <p:nvPicPr>
          <p:cNvPr id="130" name="Google Shape;130;p14"/>
          <p:cNvPicPr preferRelativeResize="0"/>
          <p:nvPr/>
        </p:nvPicPr>
        <p:blipFill>
          <a:blip r:embed="rId6">
            <a:alphaModFix/>
          </a:blip>
          <a:stretch>
            <a:fillRect/>
          </a:stretch>
        </p:blipFill>
        <p:spPr>
          <a:xfrm>
            <a:off x="6534248" y="-196375"/>
            <a:ext cx="1050788" cy="1007392"/>
          </a:xfrm>
          <a:prstGeom prst="rect">
            <a:avLst/>
          </a:prstGeom>
          <a:noFill/>
          <a:ln>
            <a:noFill/>
          </a:ln>
        </p:spPr>
      </p:pic>
      <p:pic>
        <p:nvPicPr>
          <p:cNvPr id="131" name="Google Shape;131;p14"/>
          <p:cNvPicPr preferRelativeResize="0"/>
          <p:nvPr/>
        </p:nvPicPr>
        <p:blipFill>
          <a:blip r:embed="rId7">
            <a:alphaModFix/>
          </a:blip>
          <a:stretch>
            <a:fillRect/>
          </a:stretch>
        </p:blipFill>
        <p:spPr>
          <a:xfrm>
            <a:off x="-649615" y="-137066"/>
            <a:ext cx="2332550" cy="22362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2"/>
        <p:cNvGrpSpPr/>
        <p:nvPr/>
      </p:nvGrpSpPr>
      <p:grpSpPr>
        <a:xfrm>
          <a:off x="0" y="0"/>
          <a:ext cx="0" cy="0"/>
          <a:chOff x="0" y="0"/>
          <a:chExt cx="0" cy="0"/>
        </a:xfrm>
      </p:grpSpPr>
      <p:sp>
        <p:nvSpPr>
          <p:cNvPr id="133" name="Google Shape;133;p15"/>
          <p:cNvSpPr txBox="1">
            <a:spLocks noGrp="1"/>
          </p:cNvSpPr>
          <p:nvPr>
            <p:ph type="subTitle" idx="1"/>
          </p:nvPr>
        </p:nvSpPr>
        <p:spPr>
          <a:xfrm>
            <a:off x="720000" y="2725725"/>
            <a:ext cx="4243200" cy="111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15"/>
          <p:cNvSpPr txBox="1">
            <a:spLocks noGrp="1"/>
          </p:cNvSpPr>
          <p:nvPr>
            <p:ph type="title"/>
          </p:nvPr>
        </p:nvSpPr>
        <p:spPr>
          <a:xfrm>
            <a:off x="720000" y="1194700"/>
            <a:ext cx="3320100" cy="1571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9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135" name="Google Shape;135;p15"/>
          <p:cNvPicPr preferRelativeResize="0"/>
          <p:nvPr/>
        </p:nvPicPr>
        <p:blipFill>
          <a:blip r:embed="rId2">
            <a:alphaModFix/>
          </a:blip>
          <a:stretch>
            <a:fillRect/>
          </a:stretch>
        </p:blipFill>
        <p:spPr>
          <a:xfrm>
            <a:off x="6325207" y="2382012"/>
            <a:ext cx="1235545" cy="1184523"/>
          </a:xfrm>
          <a:prstGeom prst="rect">
            <a:avLst/>
          </a:prstGeom>
          <a:noFill/>
          <a:ln>
            <a:noFill/>
          </a:ln>
        </p:spPr>
      </p:pic>
      <p:pic>
        <p:nvPicPr>
          <p:cNvPr id="136" name="Google Shape;136;p15"/>
          <p:cNvPicPr preferRelativeResize="0"/>
          <p:nvPr/>
        </p:nvPicPr>
        <p:blipFill>
          <a:blip r:embed="rId3">
            <a:alphaModFix/>
          </a:blip>
          <a:stretch>
            <a:fillRect/>
          </a:stretch>
        </p:blipFill>
        <p:spPr>
          <a:xfrm>
            <a:off x="6100035" y="-1438549"/>
            <a:ext cx="3744850" cy="3592624"/>
          </a:xfrm>
          <a:prstGeom prst="rect">
            <a:avLst/>
          </a:prstGeom>
          <a:noFill/>
          <a:ln>
            <a:noFill/>
          </a:ln>
        </p:spPr>
      </p:pic>
      <p:pic>
        <p:nvPicPr>
          <p:cNvPr id="137" name="Google Shape;137;p15"/>
          <p:cNvPicPr preferRelativeResize="0"/>
          <p:nvPr/>
        </p:nvPicPr>
        <p:blipFill>
          <a:blip r:embed="rId4">
            <a:alphaModFix/>
          </a:blip>
          <a:stretch>
            <a:fillRect/>
          </a:stretch>
        </p:blipFill>
        <p:spPr>
          <a:xfrm>
            <a:off x="3762441" y="-387878"/>
            <a:ext cx="2337575" cy="2241050"/>
          </a:xfrm>
          <a:prstGeom prst="rect">
            <a:avLst/>
          </a:prstGeom>
          <a:noFill/>
          <a:ln>
            <a:noFill/>
          </a:ln>
        </p:spPr>
      </p:pic>
      <p:pic>
        <p:nvPicPr>
          <p:cNvPr id="138" name="Google Shape;138;p15"/>
          <p:cNvPicPr preferRelativeResize="0"/>
          <p:nvPr/>
        </p:nvPicPr>
        <p:blipFill>
          <a:blip r:embed="rId5">
            <a:alphaModFix/>
          </a:blip>
          <a:stretch>
            <a:fillRect/>
          </a:stretch>
        </p:blipFill>
        <p:spPr>
          <a:xfrm>
            <a:off x="6325207" y="3704637"/>
            <a:ext cx="1235545" cy="1184523"/>
          </a:xfrm>
          <a:prstGeom prst="rect">
            <a:avLst/>
          </a:prstGeom>
          <a:noFill/>
          <a:ln>
            <a:noFill/>
          </a:ln>
        </p:spPr>
      </p:pic>
      <p:pic>
        <p:nvPicPr>
          <p:cNvPr id="139" name="Google Shape;139;p15"/>
          <p:cNvPicPr preferRelativeResize="0"/>
          <p:nvPr/>
        </p:nvPicPr>
        <p:blipFill>
          <a:blip r:embed="rId6">
            <a:alphaModFix/>
          </a:blip>
          <a:stretch>
            <a:fillRect/>
          </a:stretch>
        </p:blipFill>
        <p:spPr>
          <a:xfrm rot="-5400000">
            <a:off x="6791450" y="3511526"/>
            <a:ext cx="2857150" cy="725251"/>
          </a:xfrm>
          <a:prstGeom prst="rect">
            <a:avLst/>
          </a:prstGeom>
          <a:noFill/>
          <a:ln>
            <a:noFill/>
          </a:ln>
        </p:spPr>
      </p:pic>
      <p:pic>
        <p:nvPicPr>
          <p:cNvPr id="140" name="Google Shape;140;p15"/>
          <p:cNvPicPr preferRelativeResize="0"/>
          <p:nvPr/>
        </p:nvPicPr>
        <p:blipFill>
          <a:blip r:embed="rId6">
            <a:alphaModFix/>
          </a:blip>
          <a:stretch>
            <a:fillRect/>
          </a:stretch>
        </p:blipFill>
        <p:spPr>
          <a:xfrm rot="-5400000">
            <a:off x="7339925" y="3511526"/>
            <a:ext cx="2857150" cy="7252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pecial Elite"/>
              <a:buNone/>
              <a:defRPr sz="3500">
                <a:solidFill>
                  <a:schemeClr val="dk1"/>
                </a:solidFill>
                <a:latin typeface="Special Elite"/>
                <a:ea typeface="Special Elite"/>
                <a:cs typeface="Special Elite"/>
                <a:sym typeface="Special Elit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7" r:id="rId6"/>
    <p:sldLayoutId id="2147483658"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qKwPgGgV6a9MjwSSMh6OwMaoJ6n6llc12bmoUyFAbwk/copy"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9.jp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5"/>
          <p:cNvSpPr txBox="1">
            <a:spLocks noGrp="1"/>
          </p:cNvSpPr>
          <p:nvPr>
            <p:ph type="ctrTitle"/>
          </p:nvPr>
        </p:nvSpPr>
        <p:spPr>
          <a:xfrm>
            <a:off x="953433" y="1979944"/>
            <a:ext cx="7237133" cy="218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sz="3600" dirty="0">
                <a:solidFill>
                  <a:srgbClr val="4D4D4D"/>
                </a:solidFill>
                <a:latin typeface="Intro " panose="02000000000000000000" pitchFamily="2" charset="0"/>
              </a:rPr>
              <a:t>Проект </a:t>
            </a:r>
            <a:r>
              <a:rPr lang="ru-RU" sz="3600" dirty="0" err="1">
                <a:solidFill>
                  <a:srgbClr val="DE9A7B"/>
                </a:solidFill>
                <a:latin typeface="Intro " panose="02000000000000000000" pitchFamily="2" charset="0"/>
              </a:rPr>
              <a:t>Яндекс.Презентации</a:t>
            </a:r>
            <a:endParaRPr sz="3600" dirty="0">
              <a:solidFill>
                <a:srgbClr val="DE9A7B"/>
              </a:solidFill>
              <a:latin typeface="Intro " panose="02000000000000000000" pitchFamily="2" charset="0"/>
            </a:endParaRPr>
          </a:p>
        </p:txBody>
      </p:sp>
      <p:sp>
        <p:nvSpPr>
          <p:cNvPr id="3" name="Подзаголовок 2">
            <a:extLst>
              <a:ext uri="{FF2B5EF4-FFF2-40B4-BE49-F238E27FC236}">
                <a16:creationId xmlns:a16="http://schemas.microsoft.com/office/drawing/2014/main" id="{64425BA9-2465-4BA3-B11E-83E045D22839}"/>
              </a:ext>
            </a:extLst>
          </p:cNvPr>
          <p:cNvSpPr>
            <a:spLocks noGrp="1"/>
          </p:cNvSpPr>
          <p:nvPr>
            <p:ph type="subTitle" idx="1"/>
          </p:nvPr>
        </p:nvSpPr>
        <p:spPr/>
        <p:txBody>
          <a:bodyPr/>
          <a:lstStyle/>
          <a:p>
            <a:endParaRPr lang="ru-R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4"/>
          <p:cNvSpPr txBox="1">
            <a:spLocks noGrp="1"/>
          </p:cNvSpPr>
          <p:nvPr>
            <p:ph type="subTitle" idx="1"/>
          </p:nvPr>
        </p:nvSpPr>
        <p:spPr>
          <a:xfrm>
            <a:off x="4123300" y="2899250"/>
            <a:ext cx="4300800" cy="108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sky</a:t>
            </a:r>
            <a:endParaRPr/>
          </a:p>
        </p:txBody>
      </p:sp>
      <p:sp>
        <p:nvSpPr>
          <p:cNvPr id="379" name="Google Shape;379;p44"/>
          <p:cNvSpPr txBox="1">
            <a:spLocks noGrp="1"/>
          </p:cNvSpPr>
          <p:nvPr>
            <p:ph type="title"/>
          </p:nvPr>
        </p:nvSpPr>
        <p:spPr>
          <a:xfrm>
            <a:off x="3713750" y="1441725"/>
            <a:ext cx="4710300" cy="1310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Future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7"/>
          <p:cNvSpPr txBox="1">
            <a:spLocks noGrp="1"/>
          </p:cNvSpPr>
          <p:nvPr>
            <p:ph type="title"/>
          </p:nvPr>
        </p:nvSpPr>
        <p:spPr>
          <a:xfrm>
            <a:off x="720000" y="1331172"/>
            <a:ext cx="4147200" cy="180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a:t>
            </a:r>
            <a:r>
              <a:rPr lang="en">
                <a:solidFill>
                  <a:schemeClr val="lt2"/>
                </a:solidFill>
              </a:rPr>
              <a:t>concept</a:t>
            </a:r>
            <a:endParaRPr>
              <a:solidFill>
                <a:schemeClr val="lt2"/>
              </a:solidFill>
            </a:endParaRPr>
          </a:p>
        </p:txBody>
      </p:sp>
      <p:sp>
        <p:nvSpPr>
          <p:cNvPr id="395" name="Google Shape;395;p47"/>
          <p:cNvSpPr txBox="1">
            <a:spLocks noGrp="1"/>
          </p:cNvSpPr>
          <p:nvPr>
            <p:ph type="body" idx="1"/>
          </p:nvPr>
        </p:nvSpPr>
        <p:spPr>
          <a:xfrm>
            <a:off x="720000" y="3196472"/>
            <a:ext cx="3669900" cy="9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396" name="Google Shape;396;p47"/>
          <p:cNvPicPr preferRelativeResize="0"/>
          <p:nvPr/>
        </p:nvPicPr>
        <p:blipFill rotWithShape="1">
          <a:blip r:embed="rId3">
            <a:alphaModFix/>
          </a:blip>
          <a:srcRect l="11622" r="19116"/>
          <a:stretch/>
        </p:blipFill>
        <p:spPr>
          <a:xfrm>
            <a:off x="5172100" y="1204700"/>
            <a:ext cx="3207000" cy="3086400"/>
          </a:xfrm>
          <a:prstGeom prst="roundRect">
            <a:avLst>
              <a:gd name="adj" fmla="val 10743"/>
            </a:avLst>
          </a:prstGeom>
          <a:noFill/>
          <a:ln>
            <a:noFill/>
          </a:ln>
        </p:spPr>
      </p:pic>
      <p:pic>
        <p:nvPicPr>
          <p:cNvPr id="397" name="Google Shape;397;p47"/>
          <p:cNvPicPr preferRelativeResize="0"/>
          <p:nvPr/>
        </p:nvPicPr>
        <p:blipFill>
          <a:blip r:embed="rId4">
            <a:alphaModFix/>
          </a:blip>
          <a:stretch>
            <a:fillRect/>
          </a:stretch>
        </p:blipFill>
        <p:spPr>
          <a:xfrm>
            <a:off x="5172093" y="3725116"/>
            <a:ext cx="1050788" cy="10073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8"/>
          <p:cNvSpPr txBox="1">
            <a:spLocks noGrp="1"/>
          </p:cNvSpPr>
          <p:nvPr>
            <p:ph type="subTitle" idx="3"/>
          </p:nvPr>
        </p:nvSpPr>
        <p:spPr>
          <a:xfrm>
            <a:off x="1481263" y="2612350"/>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 It's the fourth-brightest object in the sky</a:t>
            </a:r>
            <a:endParaRPr/>
          </a:p>
        </p:txBody>
      </p:sp>
      <p:sp>
        <p:nvSpPr>
          <p:cNvPr id="403" name="Google Shape;403;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 requirements</a:t>
            </a:r>
            <a:endParaRPr/>
          </a:p>
        </p:txBody>
      </p:sp>
      <p:sp>
        <p:nvSpPr>
          <p:cNvPr id="404" name="Google Shape;404;p48"/>
          <p:cNvSpPr txBox="1">
            <a:spLocks noGrp="1"/>
          </p:cNvSpPr>
          <p:nvPr>
            <p:ph type="subTitle" idx="1"/>
          </p:nvPr>
        </p:nvSpPr>
        <p:spPr>
          <a:xfrm>
            <a:off x="1481263" y="2074525"/>
            <a:ext cx="2907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405" name="Google Shape;405;p48"/>
          <p:cNvSpPr txBox="1">
            <a:spLocks noGrp="1"/>
          </p:cNvSpPr>
          <p:nvPr>
            <p:ph type="subTitle" idx="2"/>
          </p:nvPr>
        </p:nvSpPr>
        <p:spPr>
          <a:xfrm>
            <a:off x="4755138" y="2074525"/>
            <a:ext cx="2907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406" name="Google Shape;406;p48"/>
          <p:cNvSpPr txBox="1">
            <a:spLocks noGrp="1"/>
          </p:cNvSpPr>
          <p:nvPr>
            <p:ph type="subTitle" idx="4"/>
          </p:nvPr>
        </p:nvSpPr>
        <p:spPr>
          <a:xfrm>
            <a:off x="4755138" y="2612350"/>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9"/>
          <p:cNvSpPr/>
          <p:nvPr/>
        </p:nvSpPr>
        <p:spPr>
          <a:xfrm>
            <a:off x="1567807" y="2523756"/>
            <a:ext cx="1545000" cy="1545000"/>
          </a:xfrm>
          <a:prstGeom prst="donut">
            <a:avLst>
              <a:gd name="adj" fmla="val 1441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Budget</a:t>
            </a:r>
            <a:endParaRPr/>
          </a:p>
        </p:txBody>
      </p:sp>
      <p:sp>
        <p:nvSpPr>
          <p:cNvPr id="413" name="Google Shape;413;p49"/>
          <p:cNvSpPr txBox="1"/>
          <p:nvPr/>
        </p:nvSpPr>
        <p:spPr>
          <a:xfrm>
            <a:off x="1557607" y="1371650"/>
            <a:ext cx="15654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Special Elite"/>
                <a:ea typeface="Special Elite"/>
                <a:cs typeface="Special Elite"/>
                <a:sym typeface="Special Elite"/>
              </a:rPr>
              <a:t>Mars</a:t>
            </a:r>
            <a:endParaRPr sz="2500">
              <a:solidFill>
                <a:schemeClr val="dk1"/>
              </a:solidFill>
              <a:latin typeface="Special Elite"/>
              <a:ea typeface="Special Elite"/>
              <a:cs typeface="Special Elite"/>
              <a:sym typeface="Special Elite"/>
            </a:endParaRPr>
          </a:p>
        </p:txBody>
      </p:sp>
      <p:sp>
        <p:nvSpPr>
          <p:cNvPr id="414" name="Google Shape;414;p49"/>
          <p:cNvSpPr txBox="1"/>
          <p:nvPr/>
        </p:nvSpPr>
        <p:spPr>
          <a:xfrm>
            <a:off x="3788989" y="1371650"/>
            <a:ext cx="1565400" cy="46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Special Elite"/>
                <a:ea typeface="Special Elite"/>
                <a:cs typeface="Special Elite"/>
                <a:sym typeface="Special Elite"/>
              </a:rPr>
              <a:t>Mercury</a:t>
            </a:r>
            <a:endParaRPr sz="2500">
              <a:solidFill>
                <a:schemeClr val="dk1"/>
              </a:solidFill>
              <a:latin typeface="Special Elite"/>
              <a:ea typeface="Special Elite"/>
              <a:cs typeface="Special Elite"/>
              <a:sym typeface="Special Elite"/>
            </a:endParaRPr>
          </a:p>
        </p:txBody>
      </p:sp>
      <p:sp>
        <p:nvSpPr>
          <p:cNvPr id="415" name="Google Shape;415;p49"/>
          <p:cNvSpPr txBox="1"/>
          <p:nvPr/>
        </p:nvSpPr>
        <p:spPr>
          <a:xfrm>
            <a:off x="6027524" y="1371650"/>
            <a:ext cx="1565400" cy="45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latin typeface="Special Elite"/>
                <a:ea typeface="Special Elite"/>
                <a:cs typeface="Special Elite"/>
                <a:sym typeface="Special Elite"/>
              </a:rPr>
              <a:t>Jupiter</a:t>
            </a:r>
            <a:endParaRPr sz="2500">
              <a:solidFill>
                <a:schemeClr val="dk1"/>
              </a:solidFill>
              <a:latin typeface="Special Elite"/>
              <a:ea typeface="Special Elite"/>
              <a:cs typeface="Special Elite"/>
              <a:sym typeface="Special Elite"/>
            </a:endParaRPr>
          </a:p>
        </p:txBody>
      </p:sp>
      <p:sp>
        <p:nvSpPr>
          <p:cNvPr id="416" name="Google Shape;416;p49"/>
          <p:cNvSpPr txBox="1"/>
          <p:nvPr/>
        </p:nvSpPr>
        <p:spPr>
          <a:xfrm>
            <a:off x="1984507" y="3063675"/>
            <a:ext cx="7116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Special Elite"/>
                <a:ea typeface="Special Elite"/>
                <a:cs typeface="Special Elite"/>
                <a:sym typeface="Special Elite"/>
              </a:rPr>
              <a:t>75%</a:t>
            </a:r>
            <a:endParaRPr sz="2200" b="1">
              <a:solidFill>
                <a:schemeClr val="dk1"/>
              </a:solidFill>
              <a:latin typeface="Special Elite"/>
              <a:ea typeface="Special Elite"/>
              <a:cs typeface="Special Elite"/>
              <a:sym typeface="Special Elite"/>
            </a:endParaRPr>
          </a:p>
        </p:txBody>
      </p:sp>
      <p:sp>
        <p:nvSpPr>
          <p:cNvPr id="417" name="Google Shape;417;p49"/>
          <p:cNvSpPr txBox="1"/>
          <p:nvPr/>
        </p:nvSpPr>
        <p:spPr>
          <a:xfrm>
            <a:off x="6454424" y="3063675"/>
            <a:ext cx="7116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Special Elite"/>
                <a:ea typeface="Special Elite"/>
                <a:cs typeface="Special Elite"/>
                <a:sym typeface="Special Elite"/>
              </a:rPr>
              <a:t>25%</a:t>
            </a:r>
            <a:endParaRPr sz="2200" b="1">
              <a:solidFill>
                <a:schemeClr val="dk1"/>
              </a:solidFill>
              <a:latin typeface="Special Elite"/>
              <a:ea typeface="Special Elite"/>
              <a:cs typeface="Special Elite"/>
              <a:sym typeface="Special Elite"/>
            </a:endParaRPr>
          </a:p>
        </p:txBody>
      </p:sp>
      <p:sp>
        <p:nvSpPr>
          <p:cNvPr id="418" name="Google Shape;418;p49"/>
          <p:cNvSpPr txBox="1"/>
          <p:nvPr/>
        </p:nvSpPr>
        <p:spPr>
          <a:xfrm>
            <a:off x="4215889" y="3063675"/>
            <a:ext cx="711600" cy="4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Special Elite"/>
                <a:ea typeface="Special Elite"/>
                <a:cs typeface="Special Elite"/>
                <a:sym typeface="Special Elite"/>
              </a:rPr>
              <a:t>50%</a:t>
            </a:r>
            <a:endParaRPr sz="2200" b="1">
              <a:solidFill>
                <a:schemeClr val="dk1"/>
              </a:solidFill>
              <a:latin typeface="Special Elite"/>
              <a:ea typeface="Special Elite"/>
              <a:cs typeface="Special Elite"/>
              <a:sym typeface="Special Elite"/>
            </a:endParaRPr>
          </a:p>
        </p:txBody>
      </p:sp>
      <p:sp>
        <p:nvSpPr>
          <p:cNvPr id="419" name="Google Shape;419;p49"/>
          <p:cNvSpPr txBox="1">
            <a:spLocks noGrp="1"/>
          </p:cNvSpPr>
          <p:nvPr>
            <p:ph type="body" idx="4294967295"/>
          </p:nvPr>
        </p:nvSpPr>
        <p:spPr>
          <a:xfrm>
            <a:off x="1431757" y="1842476"/>
            <a:ext cx="1817100" cy="5283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
              <a:t>Despite being red, Mars is a cold planet</a:t>
            </a:r>
            <a:endParaRPr sz="1400"/>
          </a:p>
        </p:txBody>
      </p:sp>
      <p:sp>
        <p:nvSpPr>
          <p:cNvPr id="420" name="Google Shape;420;p49"/>
          <p:cNvSpPr txBox="1">
            <a:spLocks noGrp="1"/>
          </p:cNvSpPr>
          <p:nvPr>
            <p:ph type="body" idx="4294967295"/>
          </p:nvPr>
        </p:nvSpPr>
        <p:spPr>
          <a:xfrm>
            <a:off x="3748050" y="1842476"/>
            <a:ext cx="1732500" cy="5283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
              <a:t>It’s the smallest planet of them all</a:t>
            </a:r>
            <a:endParaRPr sz="1400"/>
          </a:p>
        </p:txBody>
      </p:sp>
      <p:sp>
        <p:nvSpPr>
          <p:cNvPr id="421" name="Google Shape;421;p49"/>
          <p:cNvSpPr txBox="1">
            <a:spLocks noGrp="1"/>
          </p:cNvSpPr>
          <p:nvPr>
            <p:ph type="body" idx="4294967295"/>
          </p:nvPr>
        </p:nvSpPr>
        <p:spPr>
          <a:xfrm>
            <a:off x="5943974" y="1842476"/>
            <a:ext cx="1732500" cy="528300"/>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100"/>
              <a:buFont typeface="Arial"/>
              <a:buNone/>
            </a:pPr>
            <a:r>
              <a:rPr lang="en"/>
              <a:t>It’s the biggest planet of them all</a:t>
            </a:r>
            <a:endParaRPr sz="1400"/>
          </a:p>
        </p:txBody>
      </p:sp>
      <p:sp>
        <p:nvSpPr>
          <p:cNvPr id="422" name="Google Shape;422;p49"/>
          <p:cNvSpPr/>
          <p:nvPr/>
        </p:nvSpPr>
        <p:spPr>
          <a:xfrm rot="10800000">
            <a:off x="1563307" y="2519256"/>
            <a:ext cx="1554000" cy="1554000"/>
          </a:xfrm>
          <a:prstGeom prst="blockArc">
            <a:avLst>
              <a:gd name="adj1" fmla="val 5403259"/>
              <a:gd name="adj2" fmla="val 24764"/>
              <a:gd name="adj3" fmla="val 1488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3798878" y="2523756"/>
            <a:ext cx="1545000" cy="1545000"/>
          </a:xfrm>
          <a:prstGeom prst="donut">
            <a:avLst>
              <a:gd name="adj" fmla="val 1441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rot="10800000">
            <a:off x="3794378" y="2519256"/>
            <a:ext cx="1554000" cy="1554000"/>
          </a:xfrm>
          <a:prstGeom prst="blockArc">
            <a:avLst>
              <a:gd name="adj1" fmla="val 5403259"/>
              <a:gd name="adj2" fmla="val 16183249"/>
              <a:gd name="adj3" fmla="val 1486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6037724" y="2523756"/>
            <a:ext cx="1545000" cy="1545000"/>
          </a:xfrm>
          <a:prstGeom prst="donut">
            <a:avLst>
              <a:gd name="adj" fmla="val 1441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rot="10800000">
            <a:off x="6033224" y="2519256"/>
            <a:ext cx="1554000" cy="1554000"/>
          </a:xfrm>
          <a:prstGeom prst="blockArc">
            <a:avLst>
              <a:gd name="adj1" fmla="val 5403259"/>
              <a:gd name="adj2" fmla="val 10802312"/>
              <a:gd name="adj3" fmla="val 147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0"/>
          <p:cNvSpPr txBox="1">
            <a:spLocks noGrp="1"/>
          </p:cNvSpPr>
          <p:nvPr>
            <p:ph type="title"/>
          </p:nvPr>
        </p:nvSpPr>
        <p:spPr>
          <a:xfrm>
            <a:off x="1284000" y="1572125"/>
            <a:ext cx="6576000" cy="15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150,000$</a:t>
            </a:r>
            <a:endParaRPr/>
          </a:p>
        </p:txBody>
      </p:sp>
      <p:sp>
        <p:nvSpPr>
          <p:cNvPr id="432" name="Google Shape;432;p50"/>
          <p:cNvSpPr txBox="1">
            <a:spLocks noGrp="1"/>
          </p:cNvSpPr>
          <p:nvPr>
            <p:ph type="subTitle" idx="1"/>
          </p:nvPr>
        </p:nvSpPr>
        <p:spPr>
          <a:xfrm>
            <a:off x="1975800" y="3083275"/>
            <a:ext cx="51924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Budget for the project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1"/>
          <p:cNvSpPr txBox="1">
            <a:spLocks noGrp="1"/>
          </p:cNvSpPr>
          <p:nvPr>
            <p:ph type="title"/>
          </p:nvPr>
        </p:nvSpPr>
        <p:spPr>
          <a:xfrm>
            <a:off x="1951500" y="387600"/>
            <a:ext cx="5241000" cy="10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9h 55m 23s</a:t>
            </a:r>
            <a:endParaRPr/>
          </a:p>
        </p:txBody>
      </p:sp>
      <p:sp>
        <p:nvSpPr>
          <p:cNvPr id="438" name="Google Shape;438;p51"/>
          <p:cNvSpPr txBox="1">
            <a:spLocks noGrp="1"/>
          </p:cNvSpPr>
          <p:nvPr>
            <p:ph type="subTitle" idx="1"/>
          </p:nvPr>
        </p:nvSpPr>
        <p:spPr>
          <a:xfrm>
            <a:off x="1951500" y="1398427"/>
            <a:ext cx="52410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Jupiter's rotation period</a:t>
            </a:r>
            <a:endParaRPr/>
          </a:p>
        </p:txBody>
      </p:sp>
      <p:sp>
        <p:nvSpPr>
          <p:cNvPr id="439" name="Google Shape;439;p51"/>
          <p:cNvSpPr txBox="1">
            <a:spLocks noGrp="1"/>
          </p:cNvSpPr>
          <p:nvPr>
            <p:ph type="title" idx="2"/>
          </p:nvPr>
        </p:nvSpPr>
        <p:spPr>
          <a:xfrm>
            <a:off x="1951500" y="1843752"/>
            <a:ext cx="5241000" cy="10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333,000.000</a:t>
            </a:r>
            <a:endParaRPr/>
          </a:p>
        </p:txBody>
      </p:sp>
      <p:sp>
        <p:nvSpPr>
          <p:cNvPr id="440" name="Google Shape;440;p51"/>
          <p:cNvSpPr txBox="1">
            <a:spLocks noGrp="1"/>
          </p:cNvSpPr>
          <p:nvPr>
            <p:ph type="subTitle" idx="3"/>
          </p:nvPr>
        </p:nvSpPr>
        <p:spPr>
          <a:xfrm>
            <a:off x="1951500" y="2854569"/>
            <a:ext cx="52410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Earths is the Sun’s mass</a:t>
            </a:r>
            <a:endParaRPr/>
          </a:p>
        </p:txBody>
      </p:sp>
      <p:sp>
        <p:nvSpPr>
          <p:cNvPr id="441" name="Google Shape;441;p51"/>
          <p:cNvSpPr txBox="1">
            <a:spLocks noGrp="1"/>
          </p:cNvSpPr>
          <p:nvPr>
            <p:ph type="title" idx="4"/>
          </p:nvPr>
        </p:nvSpPr>
        <p:spPr>
          <a:xfrm>
            <a:off x="1951500" y="3299901"/>
            <a:ext cx="5241000" cy="10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386,000 km</a:t>
            </a:r>
            <a:endParaRPr/>
          </a:p>
        </p:txBody>
      </p:sp>
      <p:sp>
        <p:nvSpPr>
          <p:cNvPr id="442" name="Google Shape;442;p51"/>
          <p:cNvSpPr txBox="1">
            <a:spLocks noGrp="1"/>
          </p:cNvSpPr>
          <p:nvPr>
            <p:ph type="subTitle" idx="5"/>
          </p:nvPr>
        </p:nvSpPr>
        <p:spPr>
          <a:xfrm>
            <a:off x="1951500" y="4310724"/>
            <a:ext cx="52410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distance between Earth and the Moon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goals</a:t>
            </a:r>
            <a:endParaRPr/>
          </a:p>
        </p:txBody>
      </p:sp>
      <p:graphicFrame>
        <p:nvGraphicFramePr>
          <p:cNvPr id="448" name="Google Shape;448;p52"/>
          <p:cNvGraphicFramePr/>
          <p:nvPr/>
        </p:nvGraphicFramePr>
        <p:xfrm>
          <a:off x="710900" y="1438350"/>
          <a:ext cx="3000000" cy="3000000"/>
        </p:xfrm>
        <a:graphic>
          <a:graphicData uri="http://schemas.openxmlformats.org/drawingml/2006/table">
            <a:tbl>
              <a:tblPr>
                <a:noFill/>
                <a:tableStyleId>{26C4D25C-41C3-4E9A-B03A-0902CE1385C3}</a:tableStyleId>
              </a:tblPr>
              <a:tblGrid>
                <a:gridCol w="1930550">
                  <a:extLst>
                    <a:ext uri="{9D8B030D-6E8A-4147-A177-3AD203B41FA5}">
                      <a16:colId xmlns:a16="http://schemas.microsoft.com/office/drawing/2014/main" val="20000"/>
                    </a:ext>
                  </a:extLst>
                </a:gridCol>
                <a:gridCol w="1930550">
                  <a:extLst>
                    <a:ext uri="{9D8B030D-6E8A-4147-A177-3AD203B41FA5}">
                      <a16:colId xmlns:a16="http://schemas.microsoft.com/office/drawing/2014/main" val="20001"/>
                    </a:ext>
                  </a:extLst>
                </a:gridCol>
                <a:gridCol w="1930550">
                  <a:extLst>
                    <a:ext uri="{9D8B030D-6E8A-4147-A177-3AD203B41FA5}">
                      <a16:colId xmlns:a16="http://schemas.microsoft.com/office/drawing/2014/main" val="20002"/>
                    </a:ext>
                  </a:extLst>
                </a:gridCol>
                <a:gridCol w="1930550">
                  <a:extLst>
                    <a:ext uri="{9D8B030D-6E8A-4147-A177-3AD203B41FA5}">
                      <a16:colId xmlns:a16="http://schemas.microsoft.com/office/drawing/2014/main" val="20003"/>
                    </a:ext>
                  </a:extLst>
                </a:gridCol>
              </a:tblGrid>
              <a:tr h="479100">
                <a:tc>
                  <a:txBody>
                    <a:bodyPr/>
                    <a:lstStyle/>
                    <a:p>
                      <a:pPr marL="0" lvl="0" indent="0" algn="ctr" rtl="0">
                        <a:spcBef>
                          <a:spcPts val="0"/>
                        </a:spcBef>
                        <a:spcAft>
                          <a:spcPts val="0"/>
                        </a:spcAft>
                        <a:buNone/>
                      </a:pPr>
                      <a:endParaRPr sz="1800">
                        <a:latin typeface="Special Elite"/>
                        <a:ea typeface="Special Elite"/>
                        <a:cs typeface="Special Elite"/>
                        <a:sym typeface="Special Elite"/>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a:latin typeface="Special Elite"/>
                          <a:ea typeface="Special Elite"/>
                          <a:cs typeface="Special Elite"/>
                          <a:sym typeface="Special Elite"/>
                        </a:rPr>
                        <a:t>Goal 1</a:t>
                      </a:r>
                      <a:endParaRPr sz="2500">
                        <a:latin typeface="Special Elite"/>
                        <a:ea typeface="Special Elite"/>
                        <a:cs typeface="Special Elite"/>
                        <a:sym typeface="Special Elit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a:latin typeface="Special Elite"/>
                          <a:ea typeface="Special Elite"/>
                          <a:cs typeface="Special Elite"/>
                          <a:sym typeface="Special Elite"/>
                        </a:rPr>
                        <a:t>Goal 2</a:t>
                      </a:r>
                      <a:endParaRPr sz="2500">
                        <a:latin typeface="Special Elite"/>
                        <a:ea typeface="Special Elite"/>
                        <a:cs typeface="Special Elite"/>
                        <a:sym typeface="Special Elit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500">
                          <a:latin typeface="Special Elite"/>
                          <a:ea typeface="Special Elite"/>
                          <a:cs typeface="Special Elite"/>
                          <a:sym typeface="Special Elite"/>
                        </a:rPr>
                        <a:t>Goal 3</a:t>
                      </a:r>
                      <a:endParaRPr sz="2500">
                        <a:latin typeface="Special Elite"/>
                        <a:ea typeface="Special Elite"/>
                        <a:cs typeface="Special Elite"/>
                        <a:sym typeface="Special Elit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59900">
                <a:tc>
                  <a:txBody>
                    <a:bodyPr/>
                    <a:lstStyle/>
                    <a:p>
                      <a:pPr marL="457200" lvl="0" indent="-342900" algn="l" rtl="0">
                        <a:spcBef>
                          <a:spcPts val="0"/>
                        </a:spcBef>
                        <a:spcAft>
                          <a:spcPts val="0"/>
                        </a:spcAft>
                        <a:buNone/>
                      </a:pPr>
                      <a:r>
                        <a:rPr lang="en" sz="1800">
                          <a:latin typeface="Special Elite"/>
                          <a:ea typeface="Special Elite"/>
                          <a:cs typeface="Special Elite"/>
                          <a:sym typeface="Special Elite"/>
                        </a:rPr>
                        <a:t>Description</a:t>
                      </a:r>
                      <a:endParaRPr sz="1800">
                        <a:latin typeface="Special Elite"/>
                        <a:ea typeface="Special Elite"/>
                        <a:cs typeface="Special Elite"/>
                        <a:sym typeface="Special Elit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arlow"/>
                          <a:ea typeface="Barlow"/>
                          <a:cs typeface="Barlow"/>
                          <a:sym typeface="Barlow"/>
                        </a:rPr>
                        <a:t>Despite being red, Mars is cold</a:t>
                      </a:r>
                      <a:endParaRPr>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arlow"/>
                          <a:ea typeface="Barlow"/>
                          <a:cs typeface="Barlow"/>
                          <a:sym typeface="Barlow"/>
                        </a:rPr>
                        <a:t>Neptune is far away from Earth</a:t>
                      </a:r>
                      <a:endParaRPr>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Barlow"/>
                          <a:ea typeface="Barlow"/>
                          <a:cs typeface="Barlow"/>
                          <a:sym typeface="Barlow"/>
                        </a:rPr>
                        <a:t>Venus has a very beautiful name</a:t>
                      </a:r>
                      <a:endParaRPr>
                        <a:latin typeface="Barlow"/>
                        <a:ea typeface="Barlow"/>
                        <a:cs typeface="Barlow"/>
                        <a:sym typeface="Barlow"/>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21350">
                <a:tc>
                  <a:txBody>
                    <a:bodyPr/>
                    <a:lstStyle/>
                    <a:p>
                      <a:pPr marL="457200" lvl="0" indent="-342900" algn="l" rtl="0">
                        <a:spcBef>
                          <a:spcPts val="0"/>
                        </a:spcBef>
                        <a:spcAft>
                          <a:spcPts val="0"/>
                        </a:spcAft>
                        <a:buNone/>
                      </a:pPr>
                      <a:r>
                        <a:rPr lang="en" sz="1800">
                          <a:latin typeface="Special Elite"/>
                          <a:ea typeface="Special Elite"/>
                          <a:cs typeface="Special Elite"/>
                          <a:sym typeface="Special Elite"/>
                        </a:rPr>
                        <a:t>Budget</a:t>
                      </a:r>
                      <a:endParaRPr sz="1800">
                        <a:latin typeface="Special Elite"/>
                        <a:ea typeface="Special Elite"/>
                        <a:cs typeface="Special Elite"/>
                        <a:sym typeface="Special Elit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28600" lvl="0" indent="-228600" algn="ctr" rtl="0">
                        <a:spcBef>
                          <a:spcPts val="0"/>
                        </a:spcBef>
                        <a:spcAft>
                          <a:spcPts val="0"/>
                        </a:spcAft>
                        <a:buNone/>
                      </a:pPr>
                      <a:r>
                        <a:rPr lang="en" sz="1800">
                          <a:latin typeface="Barlow"/>
                          <a:ea typeface="Barlow"/>
                          <a:cs typeface="Barlow"/>
                          <a:sym typeface="Barlow"/>
                        </a:rPr>
                        <a:t>2,000</a:t>
                      </a:r>
                      <a:endParaRPr sz="1800">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28600" lvl="0" indent="-228600" algn="ctr" rtl="0">
                        <a:spcBef>
                          <a:spcPts val="0"/>
                        </a:spcBef>
                        <a:spcAft>
                          <a:spcPts val="0"/>
                        </a:spcAft>
                        <a:buNone/>
                      </a:pPr>
                      <a:r>
                        <a:rPr lang="en" sz="1800">
                          <a:latin typeface="Barlow"/>
                          <a:ea typeface="Barlow"/>
                          <a:cs typeface="Barlow"/>
                          <a:sym typeface="Barlow"/>
                        </a:rPr>
                        <a:t>10,500</a:t>
                      </a:r>
                      <a:endParaRPr sz="1800">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285750" lvl="0" indent="-228600" algn="ctr" rtl="0">
                        <a:spcBef>
                          <a:spcPts val="0"/>
                        </a:spcBef>
                        <a:spcAft>
                          <a:spcPts val="0"/>
                        </a:spcAft>
                        <a:buNone/>
                      </a:pPr>
                      <a:r>
                        <a:rPr lang="en" sz="1800">
                          <a:latin typeface="Barlow"/>
                          <a:ea typeface="Barlow"/>
                          <a:cs typeface="Barlow"/>
                          <a:sym typeface="Barlow"/>
                        </a:rPr>
                        <a:t>25,000</a:t>
                      </a:r>
                      <a:endParaRPr sz="1800">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21350">
                <a:tc>
                  <a:txBody>
                    <a:bodyPr/>
                    <a:lstStyle/>
                    <a:p>
                      <a:pPr marL="457200" lvl="0" indent="-342900" algn="l" rtl="0">
                        <a:spcBef>
                          <a:spcPts val="0"/>
                        </a:spcBef>
                        <a:spcAft>
                          <a:spcPts val="0"/>
                        </a:spcAft>
                        <a:buNone/>
                      </a:pPr>
                      <a:r>
                        <a:rPr lang="en" sz="1800">
                          <a:latin typeface="Special Elite"/>
                          <a:ea typeface="Special Elite"/>
                          <a:cs typeface="Special Elite"/>
                          <a:sym typeface="Special Elite"/>
                        </a:rPr>
                        <a:t>Deadline</a:t>
                      </a:r>
                      <a:endParaRPr sz="1800">
                        <a:latin typeface="Special Elite"/>
                        <a:ea typeface="Special Elite"/>
                        <a:cs typeface="Special Elite"/>
                        <a:sym typeface="Special Elite"/>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228600" lvl="0" indent="-228600" algn="ctr" rtl="0">
                        <a:spcBef>
                          <a:spcPts val="0"/>
                        </a:spcBef>
                        <a:spcAft>
                          <a:spcPts val="0"/>
                        </a:spcAft>
                        <a:buNone/>
                      </a:pPr>
                      <a:r>
                        <a:rPr lang="en" sz="1700">
                          <a:latin typeface="Barlow"/>
                          <a:ea typeface="Barlow"/>
                          <a:cs typeface="Barlow"/>
                          <a:sym typeface="Barlow"/>
                        </a:rPr>
                        <a:t> May 15</a:t>
                      </a:r>
                      <a:endParaRPr sz="1700">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285750" lvl="0" indent="-228600" algn="ctr" rtl="0">
                        <a:spcBef>
                          <a:spcPts val="0"/>
                        </a:spcBef>
                        <a:spcAft>
                          <a:spcPts val="0"/>
                        </a:spcAft>
                        <a:buNone/>
                      </a:pPr>
                      <a:r>
                        <a:rPr lang="en" sz="1700">
                          <a:latin typeface="Barlow"/>
                          <a:ea typeface="Barlow"/>
                          <a:cs typeface="Barlow"/>
                          <a:sym typeface="Barlow"/>
                        </a:rPr>
                        <a:t>July 25</a:t>
                      </a:r>
                      <a:endParaRPr sz="1700">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285750" lvl="0" indent="-228600" algn="ctr" rtl="0">
                        <a:spcBef>
                          <a:spcPts val="0"/>
                        </a:spcBef>
                        <a:spcAft>
                          <a:spcPts val="0"/>
                        </a:spcAft>
                        <a:buNone/>
                      </a:pPr>
                      <a:r>
                        <a:rPr lang="en" sz="1700">
                          <a:latin typeface="Barlow"/>
                          <a:ea typeface="Barlow"/>
                          <a:cs typeface="Barlow"/>
                          <a:sym typeface="Barlow"/>
                        </a:rPr>
                        <a:t>August 30</a:t>
                      </a:r>
                      <a:endParaRPr sz="1700">
                        <a:latin typeface="Barlow"/>
                        <a:ea typeface="Barlow"/>
                        <a:cs typeface="Barlow"/>
                        <a:sym typeface="Barlow"/>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53" title="Gráfico">
            <a:hlinkClick r:id="rId3"/>
          </p:cNvPr>
          <p:cNvPicPr preferRelativeResize="0"/>
          <p:nvPr/>
        </p:nvPicPr>
        <p:blipFill>
          <a:blip r:embed="rId4">
            <a:alphaModFix/>
          </a:blip>
          <a:stretch>
            <a:fillRect/>
          </a:stretch>
        </p:blipFill>
        <p:spPr>
          <a:xfrm>
            <a:off x="615225" y="1325850"/>
            <a:ext cx="4287288" cy="2650951"/>
          </a:xfrm>
          <a:prstGeom prst="rect">
            <a:avLst/>
          </a:prstGeom>
          <a:noFill/>
          <a:ln>
            <a:noFill/>
          </a:ln>
        </p:spPr>
      </p:pic>
      <p:sp>
        <p:nvSpPr>
          <p:cNvPr id="454" name="Google Shape;454;p53"/>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results</a:t>
            </a:r>
            <a:endParaRPr/>
          </a:p>
        </p:txBody>
      </p:sp>
      <p:sp>
        <p:nvSpPr>
          <p:cNvPr id="455" name="Google Shape;455;p53"/>
          <p:cNvSpPr txBox="1"/>
          <p:nvPr/>
        </p:nvSpPr>
        <p:spPr>
          <a:xfrm>
            <a:off x="690500" y="4050575"/>
            <a:ext cx="3821700" cy="609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Nunito"/>
                <a:ea typeface="Nunito"/>
                <a:cs typeface="Nunito"/>
                <a:sym typeface="Nunito"/>
              </a:rPr>
              <a:t>To modify this graph, click on it, follow the link, change the data and paste the new graph here, replacing this one. </a:t>
            </a:r>
            <a:r>
              <a:rPr lang="en" sz="1000" u="sng">
                <a:solidFill>
                  <a:schemeClr val="dk1"/>
                </a:solidFill>
                <a:latin typeface="Nunito"/>
                <a:ea typeface="Nunito"/>
                <a:cs typeface="Nunito"/>
                <a:sym typeface="Nunito"/>
                <a:hlinkClick r:id="rId5">
                  <a:extLst>
                    <a:ext uri="{A12FA001-AC4F-418D-AE19-62706E023703}">
                      <ahyp:hlinkClr xmlns:ahyp="http://schemas.microsoft.com/office/drawing/2018/hyperlinkcolor" val="tx"/>
                    </a:ext>
                  </a:extLst>
                </a:hlinkClick>
              </a:rPr>
              <a:t>You can see how to modify the graph here</a:t>
            </a:r>
            <a:endParaRPr sz="1000">
              <a:solidFill>
                <a:schemeClr val="dk1"/>
              </a:solidFill>
              <a:latin typeface="Nunito"/>
              <a:ea typeface="Nunito"/>
              <a:cs typeface="Nunito"/>
              <a:sym typeface="Nunito"/>
            </a:endParaRPr>
          </a:p>
        </p:txBody>
      </p:sp>
      <p:sp>
        <p:nvSpPr>
          <p:cNvPr id="456" name="Google Shape;456;p53"/>
          <p:cNvSpPr txBox="1">
            <a:spLocks noGrp="1"/>
          </p:cNvSpPr>
          <p:nvPr>
            <p:ph type="subTitle" idx="4294967295"/>
          </p:nvPr>
        </p:nvSpPr>
        <p:spPr>
          <a:xfrm>
            <a:off x="5527475" y="1464563"/>
            <a:ext cx="2140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It’s the smallest planet in the Solar System</a:t>
            </a:r>
            <a:endParaRPr/>
          </a:p>
        </p:txBody>
      </p:sp>
      <p:sp>
        <p:nvSpPr>
          <p:cNvPr id="457" name="Google Shape;457;p53"/>
          <p:cNvSpPr txBox="1">
            <a:spLocks noGrp="1"/>
          </p:cNvSpPr>
          <p:nvPr>
            <p:ph type="subTitle" idx="4294967295"/>
          </p:nvPr>
        </p:nvSpPr>
        <p:spPr>
          <a:xfrm>
            <a:off x="5527475" y="1002950"/>
            <a:ext cx="165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lt2"/>
                </a:solidFill>
                <a:latin typeface="Special Elite"/>
                <a:ea typeface="Special Elite"/>
                <a:cs typeface="Special Elite"/>
                <a:sym typeface="Special Elite"/>
              </a:rPr>
              <a:t>Mercury</a:t>
            </a:r>
            <a:endParaRPr sz="2500">
              <a:solidFill>
                <a:schemeClr val="lt2"/>
              </a:solidFill>
              <a:latin typeface="Special Elite"/>
              <a:ea typeface="Special Elite"/>
              <a:cs typeface="Special Elite"/>
              <a:sym typeface="Special Elite"/>
            </a:endParaRPr>
          </a:p>
        </p:txBody>
      </p:sp>
      <p:sp>
        <p:nvSpPr>
          <p:cNvPr id="458" name="Google Shape;458;p53"/>
          <p:cNvSpPr txBox="1">
            <a:spLocks noGrp="1"/>
          </p:cNvSpPr>
          <p:nvPr>
            <p:ph type="subTitle" idx="4294967295"/>
          </p:nvPr>
        </p:nvSpPr>
        <p:spPr>
          <a:xfrm>
            <a:off x="5527475" y="2637313"/>
            <a:ext cx="2140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Despite being red, Mars is actually a cold place</a:t>
            </a:r>
            <a:endParaRPr/>
          </a:p>
        </p:txBody>
      </p:sp>
      <p:sp>
        <p:nvSpPr>
          <p:cNvPr id="459" name="Google Shape;459;p53"/>
          <p:cNvSpPr txBox="1">
            <a:spLocks noGrp="1"/>
          </p:cNvSpPr>
          <p:nvPr>
            <p:ph type="subTitle" idx="4294967295"/>
          </p:nvPr>
        </p:nvSpPr>
        <p:spPr>
          <a:xfrm>
            <a:off x="5527475" y="2175700"/>
            <a:ext cx="165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lt2"/>
                </a:solidFill>
                <a:latin typeface="Special Elite"/>
                <a:ea typeface="Special Elite"/>
                <a:cs typeface="Special Elite"/>
                <a:sym typeface="Special Elite"/>
              </a:rPr>
              <a:t>Mars</a:t>
            </a:r>
            <a:endParaRPr sz="2500">
              <a:solidFill>
                <a:schemeClr val="lt2"/>
              </a:solidFill>
              <a:latin typeface="Special Elite"/>
              <a:ea typeface="Special Elite"/>
              <a:cs typeface="Special Elite"/>
              <a:sym typeface="Special Elite"/>
            </a:endParaRPr>
          </a:p>
        </p:txBody>
      </p:sp>
      <p:sp>
        <p:nvSpPr>
          <p:cNvPr id="460" name="Google Shape;460;p53"/>
          <p:cNvSpPr txBox="1">
            <a:spLocks noGrp="1"/>
          </p:cNvSpPr>
          <p:nvPr>
            <p:ph type="subTitle" idx="4294967295"/>
          </p:nvPr>
        </p:nvSpPr>
        <p:spPr>
          <a:xfrm>
            <a:off x="5527475" y="3810063"/>
            <a:ext cx="2140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 is a gas giant and has several rings</a:t>
            </a:r>
            <a:endParaRPr/>
          </a:p>
        </p:txBody>
      </p:sp>
      <p:sp>
        <p:nvSpPr>
          <p:cNvPr id="461" name="Google Shape;461;p53"/>
          <p:cNvSpPr txBox="1">
            <a:spLocks noGrp="1"/>
          </p:cNvSpPr>
          <p:nvPr>
            <p:ph type="subTitle" idx="4294967295"/>
          </p:nvPr>
        </p:nvSpPr>
        <p:spPr>
          <a:xfrm>
            <a:off x="5527475" y="3348450"/>
            <a:ext cx="165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lt2"/>
                </a:solidFill>
                <a:latin typeface="Special Elite"/>
                <a:ea typeface="Special Elite"/>
                <a:cs typeface="Special Elite"/>
                <a:sym typeface="Special Elite"/>
              </a:rPr>
              <a:t>Saturn</a:t>
            </a:r>
            <a:endParaRPr sz="2500">
              <a:solidFill>
                <a:schemeClr val="lt2"/>
              </a:solidFill>
              <a:latin typeface="Special Elite"/>
              <a:ea typeface="Special Elite"/>
              <a:cs typeface="Special Elite"/>
              <a:sym typeface="Special Elite"/>
            </a:endParaRPr>
          </a:p>
        </p:txBody>
      </p:sp>
      <p:sp>
        <p:nvSpPr>
          <p:cNvPr id="462" name="Google Shape;462;p53"/>
          <p:cNvSpPr txBox="1">
            <a:spLocks noGrp="1"/>
          </p:cNvSpPr>
          <p:nvPr>
            <p:ph type="subTitle" idx="4294967295"/>
          </p:nvPr>
        </p:nvSpPr>
        <p:spPr>
          <a:xfrm>
            <a:off x="4536875" y="1231550"/>
            <a:ext cx="10161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latin typeface="Special Elite"/>
                <a:ea typeface="Special Elite"/>
                <a:cs typeface="Special Elite"/>
                <a:sym typeface="Special Elite"/>
              </a:rPr>
              <a:t>20%</a:t>
            </a:r>
            <a:endParaRPr sz="2500">
              <a:latin typeface="Special Elite"/>
              <a:ea typeface="Special Elite"/>
              <a:cs typeface="Special Elite"/>
              <a:sym typeface="Special Elite"/>
            </a:endParaRPr>
          </a:p>
        </p:txBody>
      </p:sp>
      <p:sp>
        <p:nvSpPr>
          <p:cNvPr id="463" name="Google Shape;463;p53"/>
          <p:cNvSpPr txBox="1">
            <a:spLocks noGrp="1"/>
          </p:cNvSpPr>
          <p:nvPr>
            <p:ph type="subTitle" idx="4294967295"/>
          </p:nvPr>
        </p:nvSpPr>
        <p:spPr>
          <a:xfrm>
            <a:off x="4536875" y="2404300"/>
            <a:ext cx="10161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latin typeface="Special Elite"/>
                <a:ea typeface="Special Elite"/>
                <a:cs typeface="Special Elite"/>
                <a:sym typeface="Special Elite"/>
              </a:rPr>
              <a:t>30%</a:t>
            </a:r>
            <a:endParaRPr sz="2500">
              <a:latin typeface="Special Elite"/>
              <a:ea typeface="Special Elite"/>
              <a:cs typeface="Special Elite"/>
              <a:sym typeface="Special Elite"/>
            </a:endParaRPr>
          </a:p>
        </p:txBody>
      </p:sp>
      <p:sp>
        <p:nvSpPr>
          <p:cNvPr id="464" name="Google Shape;464;p53"/>
          <p:cNvSpPr txBox="1">
            <a:spLocks noGrp="1"/>
          </p:cNvSpPr>
          <p:nvPr>
            <p:ph type="subTitle" idx="4294967295"/>
          </p:nvPr>
        </p:nvSpPr>
        <p:spPr>
          <a:xfrm>
            <a:off x="4536875" y="3577050"/>
            <a:ext cx="10161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a:latin typeface="Special Elite"/>
                <a:ea typeface="Special Elite"/>
                <a:cs typeface="Special Elite"/>
                <a:sym typeface="Special Elite"/>
              </a:rPr>
              <a:t>50%</a:t>
            </a:r>
            <a:endParaRPr sz="2500">
              <a:latin typeface="Special Elite"/>
              <a:ea typeface="Special Elite"/>
              <a:cs typeface="Special Elite"/>
              <a:sym typeface="Special Elite"/>
            </a:endParaRPr>
          </a:p>
        </p:txBody>
      </p:sp>
      <p:sp>
        <p:nvSpPr>
          <p:cNvPr id="465" name="Google Shape;465;p53"/>
          <p:cNvSpPr txBox="1">
            <a:spLocks noGrp="1"/>
          </p:cNvSpPr>
          <p:nvPr>
            <p:ph type="subTitle" idx="4294967295"/>
          </p:nvPr>
        </p:nvSpPr>
        <p:spPr>
          <a:xfrm>
            <a:off x="1179325" y="3743400"/>
            <a:ext cx="1077300" cy="35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a:t>
            </a:r>
            <a:endParaRPr/>
          </a:p>
        </p:txBody>
      </p:sp>
      <p:sp>
        <p:nvSpPr>
          <p:cNvPr id="466" name="Google Shape;466;p53"/>
          <p:cNvSpPr txBox="1">
            <a:spLocks noGrp="1"/>
          </p:cNvSpPr>
          <p:nvPr>
            <p:ph type="subTitle" idx="4294967295"/>
          </p:nvPr>
        </p:nvSpPr>
        <p:spPr>
          <a:xfrm>
            <a:off x="2288988" y="3743400"/>
            <a:ext cx="1077300" cy="35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Mars</a:t>
            </a:r>
            <a:endParaRPr/>
          </a:p>
        </p:txBody>
      </p:sp>
      <p:sp>
        <p:nvSpPr>
          <p:cNvPr id="467" name="Google Shape;467;p53"/>
          <p:cNvSpPr txBox="1">
            <a:spLocks noGrp="1"/>
          </p:cNvSpPr>
          <p:nvPr>
            <p:ph type="subTitle" idx="4294967295"/>
          </p:nvPr>
        </p:nvSpPr>
        <p:spPr>
          <a:xfrm>
            <a:off x="3446275" y="3743400"/>
            <a:ext cx="1077300" cy="35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Sneak Peek</a:t>
            </a:r>
            <a:endParaRPr/>
          </a:p>
        </p:txBody>
      </p:sp>
      <p:sp>
        <p:nvSpPr>
          <p:cNvPr id="473" name="Google Shape;473;p54"/>
          <p:cNvSpPr txBox="1">
            <a:spLocks noGrp="1"/>
          </p:cNvSpPr>
          <p:nvPr>
            <p:ph type="title"/>
          </p:nvPr>
        </p:nvSpPr>
        <p:spPr>
          <a:xfrm>
            <a:off x="720000" y="3032913"/>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a:t>
            </a:r>
            <a:endParaRPr/>
          </a:p>
        </p:txBody>
      </p:sp>
      <p:sp>
        <p:nvSpPr>
          <p:cNvPr id="474" name="Google Shape;474;p54"/>
          <p:cNvSpPr txBox="1">
            <a:spLocks noGrp="1"/>
          </p:cNvSpPr>
          <p:nvPr>
            <p:ph type="subTitle" idx="1"/>
          </p:nvPr>
        </p:nvSpPr>
        <p:spPr>
          <a:xfrm>
            <a:off x="720000" y="3543266"/>
            <a:ext cx="2336400" cy="111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a:p>
            <a:pPr marL="0" lvl="0" indent="0" algn="ctr" rtl="0">
              <a:spcBef>
                <a:spcPts val="0"/>
              </a:spcBef>
              <a:spcAft>
                <a:spcPts val="0"/>
              </a:spcAft>
              <a:buNone/>
            </a:pPr>
            <a:endParaRPr/>
          </a:p>
        </p:txBody>
      </p:sp>
      <p:sp>
        <p:nvSpPr>
          <p:cNvPr id="475" name="Google Shape;475;p54"/>
          <p:cNvSpPr txBox="1">
            <a:spLocks noGrp="1"/>
          </p:cNvSpPr>
          <p:nvPr>
            <p:ph type="title" idx="2"/>
          </p:nvPr>
        </p:nvSpPr>
        <p:spPr>
          <a:xfrm>
            <a:off x="3403800" y="3032913"/>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a:t>
            </a:r>
            <a:endParaRPr/>
          </a:p>
        </p:txBody>
      </p:sp>
      <p:sp>
        <p:nvSpPr>
          <p:cNvPr id="476" name="Google Shape;476;p54"/>
          <p:cNvSpPr txBox="1">
            <a:spLocks noGrp="1"/>
          </p:cNvSpPr>
          <p:nvPr>
            <p:ph type="subTitle" idx="3"/>
          </p:nvPr>
        </p:nvSpPr>
        <p:spPr>
          <a:xfrm>
            <a:off x="3403800" y="3543266"/>
            <a:ext cx="2336400" cy="111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a:p>
            <a:pPr marL="0" lvl="0" indent="0" algn="ctr" rtl="0">
              <a:spcBef>
                <a:spcPts val="0"/>
              </a:spcBef>
              <a:spcAft>
                <a:spcPts val="0"/>
              </a:spcAft>
              <a:buNone/>
            </a:pPr>
            <a:endParaRPr/>
          </a:p>
        </p:txBody>
      </p:sp>
      <p:sp>
        <p:nvSpPr>
          <p:cNvPr id="477" name="Google Shape;477;p54"/>
          <p:cNvSpPr txBox="1">
            <a:spLocks noGrp="1"/>
          </p:cNvSpPr>
          <p:nvPr>
            <p:ph type="title" idx="4"/>
          </p:nvPr>
        </p:nvSpPr>
        <p:spPr>
          <a:xfrm>
            <a:off x="6087600" y="3032913"/>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a:p>
        </p:txBody>
      </p:sp>
      <p:sp>
        <p:nvSpPr>
          <p:cNvPr id="478" name="Google Shape;478;p54"/>
          <p:cNvSpPr txBox="1">
            <a:spLocks noGrp="1"/>
          </p:cNvSpPr>
          <p:nvPr>
            <p:ph type="subTitle" idx="5"/>
          </p:nvPr>
        </p:nvSpPr>
        <p:spPr>
          <a:xfrm>
            <a:off x="6087600" y="3543266"/>
            <a:ext cx="2336400" cy="111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a:p>
            <a:pPr marL="0" lvl="0" indent="0" algn="ctr" rtl="0">
              <a:spcBef>
                <a:spcPts val="0"/>
              </a:spcBef>
              <a:spcAft>
                <a:spcPts val="0"/>
              </a:spcAft>
              <a:buNone/>
            </a:pPr>
            <a:endParaRPr/>
          </a:p>
        </p:txBody>
      </p:sp>
      <p:grpSp>
        <p:nvGrpSpPr>
          <p:cNvPr id="479" name="Google Shape;479;p54"/>
          <p:cNvGrpSpPr/>
          <p:nvPr/>
        </p:nvGrpSpPr>
        <p:grpSpPr>
          <a:xfrm>
            <a:off x="6744032" y="1501790"/>
            <a:ext cx="766012" cy="1449740"/>
            <a:chOff x="1923966" y="1119817"/>
            <a:chExt cx="1717130" cy="3249810"/>
          </a:xfrm>
        </p:grpSpPr>
        <p:sp>
          <p:nvSpPr>
            <p:cNvPr id="480" name="Google Shape;480;p54"/>
            <p:cNvSpPr/>
            <p:nvPr/>
          </p:nvSpPr>
          <p:spPr>
            <a:xfrm>
              <a:off x="1930754" y="1185825"/>
              <a:ext cx="361800" cy="3150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4"/>
            <p:cNvSpPr/>
            <p:nvPr/>
          </p:nvSpPr>
          <p:spPr>
            <a:xfrm>
              <a:off x="1923966" y="1167322"/>
              <a:ext cx="1717130" cy="3202306"/>
            </a:xfrm>
            <a:custGeom>
              <a:avLst/>
              <a:gdLst/>
              <a:ahLst/>
              <a:cxnLst/>
              <a:rect l="l" t="t" r="r" b="b"/>
              <a:pathLst>
                <a:path w="28595" h="57707" extrusionOk="0">
                  <a:moveTo>
                    <a:pt x="3470" y="57208"/>
                  </a:moveTo>
                  <a:cubicBezTo>
                    <a:pt x="3484" y="57210"/>
                    <a:pt x="3498" y="57212"/>
                    <a:pt x="3513" y="57213"/>
                  </a:cubicBezTo>
                  <a:cubicBezTo>
                    <a:pt x="3498" y="57213"/>
                    <a:pt x="3484" y="57211"/>
                    <a:pt x="3470" y="57208"/>
                  </a:cubicBezTo>
                  <a:close/>
                  <a:moveTo>
                    <a:pt x="24807" y="105"/>
                  </a:moveTo>
                  <a:cubicBezTo>
                    <a:pt x="24831" y="105"/>
                    <a:pt x="24864" y="105"/>
                    <a:pt x="24888" y="114"/>
                  </a:cubicBezTo>
                  <a:cubicBezTo>
                    <a:pt x="24953" y="114"/>
                    <a:pt x="25009" y="122"/>
                    <a:pt x="25074" y="122"/>
                  </a:cubicBezTo>
                  <a:cubicBezTo>
                    <a:pt x="25106" y="130"/>
                    <a:pt x="25138" y="130"/>
                    <a:pt x="25162" y="138"/>
                  </a:cubicBezTo>
                  <a:cubicBezTo>
                    <a:pt x="25195" y="138"/>
                    <a:pt x="25227" y="146"/>
                    <a:pt x="25259" y="146"/>
                  </a:cubicBezTo>
                  <a:cubicBezTo>
                    <a:pt x="25284" y="154"/>
                    <a:pt x="25316" y="154"/>
                    <a:pt x="25348" y="162"/>
                  </a:cubicBezTo>
                  <a:cubicBezTo>
                    <a:pt x="25381" y="162"/>
                    <a:pt x="25405" y="170"/>
                    <a:pt x="25437" y="178"/>
                  </a:cubicBezTo>
                  <a:cubicBezTo>
                    <a:pt x="25469" y="186"/>
                    <a:pt x="25502" y="186"/>
                    <a:pt x="25526" y="194"/>
                  </a:cubicBezTo>
                  <a:cubicBezTo>
                    <a:pt x="25558" y="202"/>
                    <a:pt x="25582" y="210"/>
                    <a:pt x="25607" y="210"/>
                  </a:cubicBezTo>
                  <a:cubicBezTo>
                    <a:pt x="25615" y="219"/>
                    <a:pt x="25623" y="219"/>
                    <a:pt x="25623" y="219"/>
                  </a:cubicBezTo>
                  <a:cubicBezTo>
                    <a:pt x="25647" y="227"/>
                    <a:pt x="25679" y="235"/>
                    <a:pt x="25704" y="235"/>
                  </a:cubicBezTo>
                  <a:cubicBezTo>
                    <a:pt x="25736" y="251"/>
                    <a:pt x="25768" y="259"/>
                    <a:pt x="25809" y="267"/>
                  </a:cubicBezTo>
                  <a:cubicBezTo>
                    <a:pt x="25833" y="275"/>
                    <a:pt x="25857" y="283"/>
                    <a:pt x="25873" y="291"/>
                  </a:cubicBezTo>
                  <a:cubicBezTo>
                    <a:pt x="25930" y="307"/>
                    <a:pt x="25978" y="324"/>
                    <a:pt x="26035" y="348"/>
                  </a:cubicBezTo>
                  <a:cubicBezTo>
                    <a:pt x="26067" y="356"/>
                    <a:pt x="26099" y="372"/>
                    <a:pt x="26140" y="388"/>
                  </a:cubicBezTo>
                  <a:cubicBezTo>
                    <a:pt x="26164" y="396"/>
                    <a:pt x="26188" y="404"/>
                    <a:pt x="26212" y="420"/>
                  </a:cubicBezTo>
                  <a:cubicBezTo>
                    <a:pt x="26236" y="429"/>
                    <a:pt x="26269" y="445"/>
                    <a:pt x="26293" y="453"/>
                  </a:cubicBezTo>
                  <a:cubicBezTo>
                    <a:pt x="26317" y="469"/>
                    <a:pt x="26350" y="477"/>
                    <a:pt x="26374" y="493"/>
                  </a:cubicBezTo>
                  <a:cubicBezTo>
                    <a:pt x="26568" y="582"/>
                    <a:pt x="26745" y="695"/>
                    <a:pt x="26915" y="816"/>
                  </a:cubicBezTo>
                  <a:cubicBezTo>
                    <a:pt x="26939" y="832"/>
                    <a:pt x="26955" y="848"/>
                    <a:pt x="26979" y="865"/>
                  </a:cubicBezTo>
                  <a:cubicBezTo>
                    <a:pt x="27052" y="921"/>
                    <a:pt x="27125" y="978"/>
                    <a:pt x="27197" y="1042"/>
                  </a:cubicBezTo>
                  <a:cubicBezTo>
                    <a:pt x="27230" y="1066"/>
                    <a:pt x="27254" y="1091"/>
                    <a:pt x="27286" y="1123"/>
                  </a:cubicBezTo>
                  <a:cubicBezTo>
                    <a:pt x="27407" y="1236"/>
                    <a:pt x="27520" y="1357"/>
                    <a:pt x="27625" y="1486"/>
                  </a:cubicBezTo>
                  <a:cubicBezTo>
                    <a:pt x="27650" y="1511"/>
                    <a:pt x="27666" y="1527"/>
                    <a:pt x="27682" y="1551"/>
                  </a:cubicBezTo>
                  <a:cubicBezTo>
                    <a:pt x="27722" y="1599"/>
                    <a:pt x="27755" y="1648"/>
                    <a:pt x="27795" y="1696"/>
                  </a:cubicBezTo>
                  <a:cubicBezTo>
                    <a:pt x="27811" y="1721"/>
                    <a:pt x="27827" y="1745"/>
                    <a:pt x="27843" y="1777"/>
                  </a:cubicBezTo>
                  <a:cubicBezTo>
                    <a:pt x="27876" y="1817"/>
                    <a:pt x="27900" y="1858"/>
                    <a:pt x="27932" y="1906"/>
                  </a:cubicBezTo>
                  <a:cubicBezTo>
                    <a:pt x="27940" y="1922"/>
                    <a:pt x="27957" y="1947"/>
                    <a:pt x="27973" y="1971"/>
                  </a:cubicBezTo>
                  <a:cubicBezTo>
                    <a:pt x="27997" y="2011"/>
                    <a:pt x="28021" y="2060"/>
                    <a:pt x="28045" y="2100"/>
                  </a:cubicBezTo>
                  <a:cubicBezTo>
                    <a:pt x="28053" y="2124"/>
                    <a:pt x="28062" y="2140"/>
                    <a:pt x="28078" y="2165"/>
                  </a:cubicBezTo>
                  <a:cubicBezTo>
                    <a:pt x="28110" y="2237"/>
                    <a:pt x="28150" y="2310"/>
                    <a:pt x="28183" y="2383"/>
                  </a:cubicBezTo>
                  <a:cubicBezTo>
                    <a:pt x="28191" y="2407"/>
                    <a:pt x="28199" y="2423"/>
                    <a:pt x="28207" y="2447"/>
                  </a:cubicBezTo>
                  <a:cubicBezTo>
                    <a:pt x="28239" y="2520"/>
                    <a:pt x="28263" y="2601"/>
                    <a:pt x="28288" y="2673"/>
                  </a:cubicBezTo>
                  <a:cubicBezTo>
                    <a:pt x="28304" y="2706"/>
                    <a:pt x="28312" y="2730"/>
                    <a:pt x="28320" y="2762"/>
                  </a:cubicBezTo>
                  <a:cubicBezTo>
                    <a:pt x="28368" y="2924"/>
                    <a:pt x="28409" y="3093"/>
                    <a:pt x="28441" y="3271"/>
                  </a:cubicBezTo>
                  <a:cubicBezTo>
                    <a:pt x="28441" y="3287"/>
                    <a:pt x="28449" y="3311"/>
                    <a:pt x="28449" y="3328"/>
                  </a:cubicBezTo>
                  <a:cubicBezTo>
                    <a:pt x="28457" y="3360"/>
                    <a:pt x="28457" y="3392"/>
                    <a:pt x="28465" y="3416"/>
                  </a:cubicBezTo>
                  <a:cubicBezTo>
                    <a:pt x="28465" y="3449"/>
                    <a:pt x="28465" y="3481"/>
                    <a:pt x="28473" y="3513"/>
                  </a:cubicBezTo>
                  <a:cubicBezTo>
                    <a:pt x="28473" y="3546"/>
                    <a:pt x="28481" y="3570"/>
                    <a:pt x="28481" y="3602"/>
                  </a:cubicBezTo>
                  <a:cubicBezTo>
                    <a:pt x="28481" y="3659"/>
                    <a:pt x="28489" y="3715"/>
                    <a:pt x="28489" y="3772"/>
                  </a:cubicBezTo>
                  <a:cubicBezTo>
                    <a:pt x="28489" y="3812"/>
                    <a:pt x="28489" y="3852"/>
                    <a:pt x="28489" y="3885"/>
                  </a:cubicBezTo>
                  <a:lnTo>
                    <a:pt x="28489" y="53450"/>
                  </a:lnTo>
                  <a:cubicBezTo>
                    <a:pt x="28489" y="53854"/>
                    <a:pt x="28425" y="54250"/>
                    <a:pt x="28304" y="54613"/>
                  </a:cubicBezTo>
                  <a:cubicBezTo>
                    <a:pt x="28296" y="54646"/>
                    <a:pt x="28288" y="54670"/>
                    <a:pt x="28280" y="54694"/>
                  </a:cubicBezTo>
                  <a:cubicBezTo>
                    <a:pt x="28271" y="54726"/>
                    <a:pt x="28255" y="54750"/>
                    <a:pt x="28247" y="54783"/>
                  </a:cubicBezTo>
                  <a:cubicBezTo>
                    <a:pt x="28239" y="54799"/>
                    <a:pt x="28231" y="54823"/>
                    <a:pt x="28223" y="54839"/>
                  </a:cubicBezTo>
                  <a:cubicBezTo>
                    <a:pt x="28199" y="54904"/>
                    <a:pt x="28175" y="54969"/>
                    <a:pt x="28142" y="55025"/>
                  </a:cubicBezTo>
                  <a:cubicBezTo>
                    <a:pt x="28134" y="55049"/>
                    <a:pt x="28126" y="55082"/>
                    <a:pt x="28110" y="55106"/>
                  </a:cubicBezTo>
                  <a:cubicBezTo>
                    <a:pt x="28094" y="55138"/>
                    <a:pt x="28070" y="55178"/>
                    <a:pt x="28053" y="55211"/>
                  </a:cubicBezTo>
                  <a:cubicBezTo>
                    <a:pt x="28045" y="55235"/>
                    <a:pt x="28029" y="55259"/>
                    <a:pt x="28013" y="55283"/>
                  </a:cubicBezTo>
                  <a:cubicBezTo>
                    <a:pt x="27997" y="55308"/>
                    <a:pt x="27989" y="55340"/>
                    <a:pt x="27973" y="55364"/>
                  </a:cubicBezTo>
                  <a:cubicBezTo>
                    <a:pt x="27932" y="55429"/>
                    <a:pt x="27884" y="55501"/>
                    <a:pt x="27843" y="55566"/>
                  </a:cubicBezTo>
                  <a:cubicBezTo>
                    <a:pt x="27827" y="55590"/>
                    <a:pt x="27811" y="55606"/>
                    <a:pt x="27795" y="55631"/>
                  </a:cubicBezTo>
                  <a:cubicBezTo>
                    <a:pt x="27779" y="55655"/>
                    <a:pt x="27763" y="55679"/>
                    <a:pt x="27747" y="55703"/>
                  </a:cubicBezTo>
                  <a:cubicBezTo>
                    <a:pt x="27730" y="55720"/>
                    <a:pt x="27714" y="55744"/>
                    <a:pt x="27690" y="55768"/>
                  </a:cubicBezTo>
                  <a:cubicBezTo>
                    <a:pt x="27674" y="55792"/>
                    <a:pt x="27658" y="55816"/>
                    <a:pt x="27642" y="55841"/>
                  </a:cubicBezTo>
                  <a:cubicBezTo>
                    <a:pt x="27617" y="55857"/>
                    <a:pt x="27601" y="55881"/>
                    <a:pt x="27585" y="55905"/>
                  </a:cubicBezTo>
                  <a:cubicBezTo>
                    <a:pt x="27545" y="55954"/>
                    <a:pt x="27504" y="55994"/>
                    <a:pt x="27464" y="56034"/>
                  </a:cubicBezTo>
                  <a:cubicBezTo>
                    <a:pt x="27407" y="56099"/>
                    <a:pt x="27343" y="56164"/>
                    <a:pt x="27278" y="56220"/>
                  </a:cubicBezTo>
                  <a:cubicBezTo>
                    <a:pt x="27262" y="56244"/>
                    <a:pt x="27238" y="56261"/>
                    <a:pt x="27222" y="56277"/>
                  </a:cubicBezTo>
                  <a:cubicBezTo>
                    <a:pt x="27173" y="56317"/>
                    <a:pt x="27125" y="56357"/>
                    <a:pt x="27084" y="56398"/>
                  </a:cubicBezTo>
                  <a:cubicBezTo>
                    <a:pt x="27060" y="56414"/>
                    <a:pt x="27036" y="56430"/>
                    <a:pt x="27020" y="56446"/>
                  </a:cubicBezTo>
                  <a:cubicBezTo>
                    <a:pt x="26947" y="56495"/>
                    <a:pt x="26883" y="56543"/>
                    <a:pt x="26810" y="56592"/>
                  </a:cubicBezTo>
                  <a:cubicBezTo>
                    <a:pt x="26786" y="56608"/>
                    <a:pt x="26761" y="56624"/>
                    <a:pt x="26737" y="56640"/>
                  </a:cubicBezTo>
                  <a:cubicBezTo>
                    <a:pt x="26689" y="56672"/>
                    <a:pt x="26632" y="56705"/>
                    <a:pt x="26584" y="56737"/>
                  </a:cubicBezTo>
                  <a:cubicBezTo>
                    <a:pt x="26560" y="56745"/>
                    <a:pt x="26535" y="56761"/>
                    <a:pt x="26511" y="56777"/>
                  </a:cubicBezTo>
                  <a:cubicBezTo>
                    <a:pt x="26430" y="56818"/>
                    <a:pt x="26350" y="56858"/>
                    <a:pt x="26261" y="56899"/>
                  </a:cubicBezTo>
                  <a:cubicBezTo>
                    <a:pt x="26236" y="56907"/>
                    <a:pt x="26212" y="56923"/>
                    <a:pt x="26196" y="56931"/>
                  </a:cubicBezTo>
                  <a:cubicBezTo>
                    <a:pt x="26164" y="56939"/>
                    <a:pt x="26140" y="56955"/>
                    <a:pt x="26115" y="56963"/>
                  </a:cubicBezTo>
                  <a:cubicBezTo>
                    <a:pt x="26083" y="56971"/>
                    <a:pt x="26059" y="56987"/>
                    <a:pt x="26027" y="56995"/>
                  </a:cubicBezTo>
                  <a:cubicBezTo>
                    <a:pt x="25970" y="57020"/>
                    <a:pt x="25905" y="57036"/>
                    <a:pt x="25841" y="57060"/>
                  </a:cubicBezTo>
                  <a:cubicBezTo>
                    <a:pt x="25825" y="57068"/>
                    <a:pt x="25800" y="57076"/>
                    <a:pt x="25776" y="57076"/>
                  </a:cubicBezTo>
                  <a:cubicBezTo>
                    <a:pt x="25695" y="57100"/>
                    <a:pt x="25607" y="57125"/>
                    <a:pt x="25526" y="57141"/>
                  </a:cubicBezTo>
                  <a:cubicBezTo>
                    <a:pt x="25494" y="57149"/>
                    <a:pt x="25461" y="57157"/>
                    <a:pt x="25437" y="57165"/>
                  </a:cubicBezTo>
                  <a:cubicBezTo>
                    <a:pt x="25405" y="57165"/>
                    <a:pt x="25372" y="57173"/>
                    <a:pt x="25340" y="57181"/>
                  </a:cubicBezTo>
                  <a:cubicBezTo>
                    <a:pt x="25284" y="57189"/>
                    <a:pt x="25219" y="57197"/>
                    <a:pt x="25162" y="57205"/>
                  </a:cubicBezTo>
                  <a:cubicBezTo>
                    <a:pt x="25146" y="57205"/>
                    <a:pt x="25138" y="57205"/>
                    <a:pt x="25122" y="57213"/>
                  </a:cubicBezTo>
                  <a:lnTo>
                    <a:pt x="25090" y="57213"/>
                  </a:lnTo>
                  <a:cubicBezTo>
                    <a:pt x="25146" y="57205"/>
                    <a:pt x="25195" y="57197"/>
                    <a:pt x="25251" y="57189"/>
                  </a:cubicBezTo>
                  <a:cubicBezTo>
                    <a:pt x="25276" y="57189"/>
                    <a:pt x="25300" y="57181"/>
                    <a:pt x="25324" y="57181"/>
                  </a:cubicBezTo>
                  <a:cubicBezTo>
                    <a:pt x="25356" y="57173"/>
                    <a:pt x="25381" y="57165"/>
                    <a:pt x="25405" y="57165"/>
                  </a:cubicBezTo>
                  <a:cubicBezTo>
                    <a:pt x="25486" y="57149"/>
                    <a:pt x="25558" y="57125"/>
                    <a:pt x="25639" y="57108"/>
                  </a:cubicBezTo>
                  <a:cubicBezTo>
                    <a:pt x="25663" y="57100"/>
                    <a:pt x="25687" y="57092"/>
                    <a:pt x="25712" y="57084"/>
                  </a:cubicBezTo>
                  <a:cubicBezTo>
                    <a:pt x="25760" y="57068"/>
                    <a:pt x="25809" y="57052"/>
                    <a:pt x="25857" y="57036"/>
                  </a:cubicBezTo>
                  <a:cubicBezTo>
                    <a:pt x="25930" y="57012"/>
                    <a:pt x="26002" y="56979"/>
                    <a:pt x="26075" y="56947"/>
                  </a:cubicBezTo>
                  <a:cubicBezTo>
                    <a:pt x="26099" y="56939"/>
                    <a:pt x="26123" y="56931"/>
                    <a:pt x="26148" y="56915"/>
                  </a:cubicBezTo>
                  <a:lnTo>
                    <a:pt x="26212" y="56882"/>
                  </a:lnTo>
                  <a:cubicBezTo>
                    <a:pt x="26261" y="56858"/>
                    <a:pt x="26309" y="56834"/>
                    <a:pt x="26350" y="56810"/>
                  </a:cubicBezTo>
                  <a:cubicBezTo>
                    <a:pt x="26398" y="56785"/>
                    <a:pt x="26438" y="56761"/>
                    <a:pt x="26487" y="56737"/>
                  </a:cubicBezTo>
                  <a:cubicBezTo>
                    <a:pt x="26527" y="56713"/>
                    <a:pt x="26568" y="56680"/>
                    <a:pt x="26608" y="56656"/>
                  </a:cubicBezTo>
                  <a:cubicBezTo>
                    <a:pt x="26608" y="56656"/>
                    <a:pt x="26616" y="56656"/>
                    <a:pt x="26616" y="56648"/>
                  </a:cubicBezTo>
                  <a:cubicBezTo>
                    <a:pt x="26681" y="56608"/>
                    <a:pt x="26737" y="56559"/>
                    <a:pt x="26802" y="56519"/>
                  </a:cubicBezTo>
                  <a:cubicBezTo>
                    <a:pt x="26826" y="56503"/>
                    <a:pt x="26842" y="56487"/>
                    <a:pt x="26858" y="56471"/>
                  </a:cubicBezTo>
                  <a:cubicBezTo>
                    <a:pt x="26915" y="56422"/>
                    <a:pt x="26971" y="56374"/>
                    <a:pt x="27028" y="56325"/>
                  </a:cubicBezTo>
                  <a:cubicBezTo>
                    <a:pt x="27157" y="56204"/>
                    <a:pt x="27278" y="56075"/>
                    <a:pt x="27391" y="55929"/>
                  </a:cubicBezTo>
                  <a:cubicBezTo>
                    <a:pt x="27407" y="55913"/>
                    <a:pt x="27424" y="55889"/>
                    <a:pt x="27440" y="55873"/>
                  </a:cubicBezTo>
                  <a:cubicBezTo>
                    <a:pt x="27601" y="55655"/>
                    <a:pt x="27730" y="55429"/>
                    <a:pt x="27843" y="55178"/>
                  </a:cubicBezTo>
                  <a:cubicBezTo>
                    <a:pt x="27860" y="55146"/>
                    <a:pt x="27876" y="55106"/>
                    <a:pt x="27892" y="55065"/>
                  </a:cubicBezTo>
                  <a:cubicBezTo>
                    <a:pt x="27965" y="54872"/>
                    <a:pt x="28029" y="54670"/>
                    <a:pt x="28070" y="54452"/>
                  </a:cubicBezTo>
                  <a:cubicBezTo>
                    <a:pt x="28078" y="54411"/>
                    <a:pt x="28086" y="54371"/>
                    <a:pt x="28086" y="54331"/>
                  </a:cubicBezTo>
                  <a:cubicBezTo>
                    <a:pt x="28118" y="54161"/>
                    <a:pt x="28126" y="53991"/>
                    <a:pt x="28126" y="53814"/>
                  </a:cubicBezTo>
                  <a:lnTo>
                    <a:pt x="28126" y="3893"/>
                  </a:lnTo>
                  <a:cubicBezTo>
                    <a:pt x="28126" y="2124"/>
                    <a:pt x="26786" y="671"/>
                    <a:pt x="25074" y="485"/>
                  </a:cubicBezTo>
                  <a:cubicBezTo>
                    <a:pt x="25041" y="485"/>
                    <a:pt x="25009" y="485"/>
                    <a:pt x="24977" y="477"/>
                  </a:cubicBezTo>
                  <a:lnTo>
                    <a:pt x="24888" y="469"/>
                  </a:lnTo>
                  <a:lnTo>
                    <a:pt x="3715" y="469"/>
                  </a:lnTo>
                  <a:cubicBezTo>
                    <a:pt x="1914" y="566"/>
                    <a:pt x="477" y="2060"/>
                    <a:pt x="477" y="3893"/>
                  </a:cubicBezTo>
                  <a:lnTo>
                    <a:pt x="477" y="53814"/>
                  </a:lnTo>
                  <a:cubicBezTo>
                    <a:pt x="477" y="55545"/>
                    <a:pt x="1769" y="56984"/>
                    <a:pt x="3451" y="57206"/>
                  </a:cubicBezTo>
                  <a:lnTo>
                    <a:pt x="3451" y="57206"/>
                  </a:lnTo>
                  <a:cubicBezTo>
                    <a:pt x="3447" y="57206"/>
                    <a:pt x="3444" y="57205"/>
                    <a:pt x="3440" y="57205"/>
                  </a:cubicBezTo>
                  <a:cubicBezTo>
                    <a:pt x="3376" y="57197"/>
                    <a:pt x="3319" y="57189"/>
                    <a:pt x="3262" y="57181"/>
                  </a:cubicBezTo>
                  <a:cubicBezTo>
                    <a:pt x="2907" y="57117"/>
                    <a:pt x="2560" y="57012"/>
                    <a:pt x="2245" y="56858"/>
                  </a:cubicBezTo>
                  <a:cubicBezTo>
                    <a:pt x="2229" y="56842"/>
                    <a:pt x="2205" y="56834"/>
                    <a:pt x="2180" y="56826"/>
                  </a:cubicBezTo>
                  <a:cubicBezTo>
                    <a:pt x="2124" y="56794"/>
                    <a:pt x="2067" y="56761"/>
                    <a:pt x="2011" y="56729"/>
                  </a:cubicBezTo>
                  <a:cubicBezTo>
                    <a:pt x="1987" y="56721"/>
                    <a:pt x="1962" y="56705"/>
                    <a:pt x="1938" y="56689"/>
                  </a:cubicBezTo>
                  <a:cubicBezTo>
                    <a:pt x="1817" y="56616"/>
                    <a:pt x="1696" y="56527"/>
                    <a:pt x="1583" y="56438"/>
                  </a:cubicBezTo>
                  <a:cubicBezTo>
                    <a:pt x="1559" y="56422"/>
                    <a:pt x="1542" y="56406"/>
                    <a:pt x="1518" y="56390"/>
                  </a:cubicBezTo>
                  <a:cubicBezTo>
                    <a:pt x="1462" y="56341"/>
                    <a:pt x="1397" y="56293"/>
                    <a:pt x="1341" y="56244"/>
                  </a:cubicBezTo>
                  <a:cubicBezTo>
                    <a:pt x="1324" y="56220"/>
                    <a:pt x="1308" y="56204"/>
                    <a:pt x="1284" y="56188"/>
                  </a:cubicBezTo>
                  <a:cubicBezTo>
                    <a:pt x="1268" y="56172"/>
                    <a:pt x="1244" y="56148"/>
                    <a:pt x="1228" y="56131"/>
                  </a:cubicBezTo>
                  <a:cubicBezTo>
                    <a:pt x="1203" y="56107"/>
                    <a:pt x="1179" y="56083"/>
                    <a:pt x="1163" y="56067"/>
                  </a:cubicBezTo>
                  <a:cubicBezTo>
                    <a:pt x="1147" y="56051"/>
                    <a:pt x="1139" y="56034"/>
                    <a:pt x="1123" y="56026"/>
                  </a:cubicBezTo>
                  <a:cubicBezTo>
                    <a:pt x="1106" y="56002"/>
                    <a:pt x="1090" y="55986"/>
                    <a:pt x="1074" y="55970"/>
                  </a:cubicBezTo>
                  <a:cubicBezTo>
                    <a:pt x="977" y="55865"/>
                    <a:pt x="888" y="55744"/>
                    <a:pt x="800" y="55631"/>
                  </a:cubicBezTo>
                  <a:cubicBezTo>
                    <a:pt x="791" y="55606"/>
                    <a:pt x="775" y="55590"/>
                    <a:pt x="759" y="55566"/>
                  </a:cubicBezTo>
                  <a:cubicBezTo>
                    <a:pt x="711" y="55501"/>
                    <a:pt x="670" y="55429"/>
                    <a:pt x="630" y="55364"/>
                  </a:cubicBezTo>
                  <a:cubicBezTo>
                    <a:pt x="614" y="55340"/>
                    <a:pt x="598" y="55316"/>
                    <a:pt x="590" y="55283"/>
                  </a:cubicBezTo>
                  <a:cubicBezTo>
                    <a:pt x="485" y="55098"/>
                    <a:pt x="396" y="54904"/>
                    <a:pt x="323" y="54694"/>
                  </a:cubicBezTo>
                  <a:cubicBezTo>
                    <a:pt x="315" y="54670"/>
                    <a:pt x="299" y="54646"/>
                    <a:pt x="291" y="54613"/>
                  </a:cubicBezTo>
                  <a:cubicBezTo>
                    <a:pt x="250" y="54476"/>
                    <a:pt x="210" y="54331"/>
                    <a:pt x="178" y="54177"/>
                  </a:cubicBezTo>
                  <a:cubicBezTo>
                    <a:pt x="178" y="54153"/>
                    <a:pt x="170" y="54121"/>
                    <a:pt x="162" y="54088"/>
                  </a:cubicBezTo>
                  <a:cubicBezTo>
                    <a:pt x="129" y="53886"/>
                    <a:pt x="113" y="53668"/>
                    <a:pt x="113" y="53450"/>
                  </a:cubicBezTo>
                  <a:lnTo>
                    <a:pt x="113" y="3893"/>
                  </a:lnTo>
                  <a:cubicBezTo>
                    <a:pt x="113" y="3852"/>
                    <a:pt x="113" y="3812"/>
                    <a:pt x="113" y="3780"/>
                  </a:cubicBezTo>
                  <a:cubicBezTo>
                    <a:pt x="113" y="3747"/>
                    <a:pt x="113" y="3723"/>
                    <a:pt x="113" y="3699"/>
                  </a:cubicBezTo>
                  <a:cubicBezTo>
                    <a:pt x="121" y="3634"/>
                    <a:pt x="121" y="3578"/>
                    <a:pt x="129" y="3513"/>
                  </a:cubicBezTo>
                  <a:cubicBezTo>
                    <a:pt x="129" y="3481"/>
                    <a:pt x="137" y="3457"/>
                    <a:pt x="137" y="3424"/>
                  </a:cubicBezTo>
                  <a:cubicBezTo>
                    <a:pt x="145" y="3408"/>
                    <a:pt x="145" y="3392"/>
                    <a:pt x="145" y="3376"/>
                  </a:cubicBezTo>
                  <a:cubicBezTo>
                    <a:pt x="145" y="3352"/>
                    <a:pt x="154" y="3336"/>
                    <a:pt x="154" y="3311"/>
                  </a:cubicBezTo>
                  <a:cubicBezTo>
                    <a:pt x="162" y="3279"/>
                    <a:pt x="162" y="3247"/>
                    <a:pt x="170" y="3223"/>
                  </a:cubicBezTo>
                  <a:cubicBezTo>
                    <a:pt x="178" y="3166"/>
                    <a:pt x="194" y="3109"/>
                    <a:pt x="202" y="3061"/>
                  </a:cubicBezTo>
                  <a:cubicBezTo>
                    <a:pt x="210" y="3037"/>
                    <a:pt x="218" y="3005"/>
                    <a:pt x="218" y="2980"/>
                  </a:cubicBezTo>
                  <a:cubicBezTo>
                    <a:pt x="242" y="2900"/>
                    <a:pt x="258" y="2827"/>
                    <a:pt x="283" y="2746"/>
                  </a:cubicBezTo>
                  <a:lnTo>
                    <a:pt x="307" y="2673"/>
                  </a:lnTo>
                  <a:cubicBezTo>
                    <a:pt x="323" y="2649"/>
                    <a:pt x="331" y="2617"/>
                    <a:pt x="339" y="2593"/>
                  </a:cubicBezTo>
                  <a:lnTo>
                    <a:pt x="372" y="2512"/>
                  </a:lnTo>
                  <a:cubicBezTo>
                    <a:pt x="380" y="2496"/>
                    <a:pt x="388" y="2480"/>
                    <a:pt x="396" y="2455"/>
                  </a:cubicBezTo>
                  <a:cubicBezTo>
                    <a:pt x="404" y="2431"/>
                    <a:pt x="412" y="2407"/>
                    <a:pt x="420" y="2383"/>
                  </a:cubicBezTo>
                  <a:cubicBezTo>
                    <a:pt x="428" y="2367"/>
                    <a:pt x="436" y="2350"/>
                    <a:pt x="444" y="2334"/>
                  </a:cubicBezTo>
                  <a:cubicBezTo>
                    <a:pt x="460" y="2310"/>
                    <a:pt x="468" y="2278"/>
                    <a:pt x="485" y="2254"/>
                  </a:cubicBezTo>
                  <a:cubicBezTo>
                    <a:pt x="501" y="2213"/>
                    <a:pt x="525" y="2165"/>
                    <a:pt x="549" y="2124"/>
                  </a:cubicBezTo>
                  <a:cubicBezTo>
                    <a:pt x="565" y="2100"/>
                    <a:pt x="573" y="2076"/>
                    <a:pt x="590" y="2052"/>
                  </a:cubicBezTo>
                  <a:cubicBezTo>
                    <a:pt x="598" y="2027"/>
                    <a:pt x="614" y="2003"/>
                    <a:pt x="630" y="1979"/>
                  </a:cubicBezTo>
                  <a:cubicBezTo>
                    <a:pt x="735" y="1801"/>
                    <a:pt x="856" y="1632"/>
                    <a:pt x="985" y="1470"/>
                  </a:cubicBezTo>
                  <a:cubicBezTo>
                    <a:pt x="1009" y="1446"/>
                    <a:pt x="1026" y="1430"/>
                    <a:pt x="1042" y="1406"/>
                  </a:cubicBezTo>
                  <a:cubicBezTo>
                    <a:pt x="1066" y="1381"/>
                    <a:pt x="1090" y="1357"/>
                    <a:pt x="1114" y="1325"/>
                  </a:cubicBezTo>
                  <a:cubicBezTo>
                    <a:pt x="1147" y="1293"/>
                    <a:pt x="1187" y="1252"/>
                    <a:pt x="1228" y="1212"/>
                  </a:cubicBezTo>
                  <a:cubicBezTo>
                    <a:pt x="1268" y="1171"/>
                    <a:pt x="1308" y="1131"/>
                    <a:pt x="1357" y="1091"/>
                  </a:cubicBezTo>
                  <a:cubicBezTo>
                    <a:pt x="1397" y="1050"/>
                    <a:pt x="1446" y="1010"/>
                    <a:pt x="1486" y="978"/>
                  </a:cubicBezTo>
                  <a:cubicBezTo>
                    <a:pt x="1510" y="953"/>
                    <a:pt x="1534" y="937"/>
                    <a:pt x="1559" y="921"/>
                  </a:cubicBezTo>
                  <a:cubicBezTo>
                    <a:pt x="1599" y="881"/>
                    <a:pt x="1647" y="848"/>
                    <a:pt x="1696" y="816"/>
                  </a:cubicBezTo>
                  <a:cubicBezTo>
                    <a:pt x="1744" y="776"/>
                    <a:pt x="1793" y="743"/>
                    <a:pt x="1841" y="711"/>
                  </a:cubicBezTo>
                  <a:cubicBezTo>
                    <a:pt x="1890" y="679"/>
                    <a:pt x="1946" y="647"/>
                    <a:pt x="1995" y="622"/>
                  </a:cubicBezTo>
                  <a:cubicBezTo>
                    <a:pt x="2019" y="606"/>
                    <a:pt x="2043" y="590"/>
                    <a:pt x="2075" y="574"/>
                  </a:cubicBezTo>
                  <a:cubicBezTo>
                    <a:pt x="2100" y="558"/>
                    <a:pt x="2124" y="550"/>
                    <a:pt x="2148" y="533"/>
                  </a:cubicBezTo>
                  <a:cubicBezTo>
                    <a:pt x="2172" y="517"/>
                    <a:pt x="2205" y="509"/>
                    <a:pt x="2229" y="493"/>
                  </a:cubicBezTo>
                  <a:cubicBezTo>
                    <a:pt x="2253" y="477"/>
                    <a:pt x="2285" y="469"/>
                    <a:pt x="2310" y="453"/>
                  </a:cubicBezTo>
                  <a:cubicBezTo>
                    <a:pt x="2366" y="429"/>
                    <a:pt x="2415" y="404"/>
                    <a:pt x="2471" y="380"/>
                  </a:cubicBezTo>
                  <a:cubicBezTo>
                    <a:pt x="2503" y="372"/>
                    <a:pt x="2528" y="364"/>
                    <a:pt x="2552" y="356"/>
                  </a:cubicBezTo>
                  <a:cubicBezTo>
                    <a:pt x="2552" y="348"/>
                    <a:pt x="2560" y="348"/>
                    <a:pt x="2560" y="348"/>
                  </a:cubicBezTo>
                  <a:cubicBezTo>
                    <a:pt x="2584" y="340"/>
                    <a:pt x="2616" y="332"/>
                    <a:pt x="2641" y="324"/>
                  </a:cubicBezTo>
                  <a:cubicBezTo>
                    <a:pt x="2665" y="307"/>
                    <a:pt x="2697" y="299"/>
                    <a:pt x="2721" y="291"/>
                  </a:cubicBezTo>
                  <a:cubicBezTo>
                    <a:pt x="2754" y="283"/>
                    <a:pt x="2778" y="275"/>
                    <a:pt x="2810" y="267"/>
                  </a:cubicBezTo>
                  <a:cubicBezTo>
                    <a:pt x="2843" y="259"/>
                    <a:pt x="2867" y="251"/>
                    <a:pt x="2899" y="243"/>
                  </a:cubicBezTo>
                  <a:cubicBezTo>
                    <a:pt x="2931" y="235"/>
                    <a:pt x="2956" y="227"/>
                    <a:pt x="2988" y="219"/>
                  </a:cubicBezTo>
                  <a:cubicBezTo>
                    <a:pt x="3020" y="210"/>
                    <a:pt x="3044" y="202"/>
                    <a:pt x="3077" y="194"/>
                  </a:cubicBezTo>
                  <a:cubicBezTo>
                    <a:pt x="3133" y="178"/>
                    <a:pt x="3198" y="170"/>
                    <a:pt x="3254" y="162"/>
                  </a:cubicBezTo>
                  <a:cubicBezTo>
                    <a:pt x="3287" y="154"/>
                    <a:pt x="3319" y="154"/>
                    <a:pt x="3343" y="146"/>
                  </a:cubicBezTo>
                  <a:cubicBezTo>
                    <a:pt x="3408" y="138"/>
                    <a:pt x="3481" y="130"/>
                    <a:pt x="3545" y="122"/>
                  </a:cubicBezTo>
                  <a:cubicBezTo>
                    <a:pt x="3594" y="122"/>
                    <a:pt x="3650" y="114"/>
                    <a:pt x="3699" y="114"/>
                  </a:cubicBezTo>
                  <a:cubicBezTo>
                    <a:pt x="3731" y="114"/>
                    <a:pt x="3763" y="105"/>
                    <a:pt x="3795" y="105"/>
                  </a:cubicBezTo>
                  <a:close/>
                  <a:moveTo>
                    <a:pt x="3892" y="1"/>
                  </a:moveTo>
                  <a:cubicBezTo>
                    <a:pt x="1744" y="1"/>
                    <a:pt x="0" y="1745"/>
                    <a:pt x="0" y="3893"/>
                  </a:cubicBezTo>
                  <a:lnTo>
                    <a:pt x="0" y="53814"/>
                  </a:lnTo>
                  <a:cubicBezTo>
                    <a:pt x="0" y="55962"/>
                    <a:pt x="1744" y="57706"/>
                    <a:pt x="3892" y="57706"/>
                  </a:cubicBezTo>
                  <a:lnTo>
                    <a:pt x="24710" y="57706"/>
                  </a:lnTo>
                  <a:cubicBezTo>
                    <a:pt x="26858" y="57706"/>
                    <a:pt x="28594" y="55962"/>
                    <a:pt x="28594" y="53814"/>
                  </a:cubicBezTo>
                  <a:lnTo>
                    <a:pt x="28594" y="3893"/>
                  </a:lnTo>
                  <a:cubicBezTo>
                    <a:pt x="28594" y="1745"/>
                    <a:pt x="26858" y="1"/>
                    <a:pt x="24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4"/>
            <p:cNvSpPr/>
            <p:nvPr/>
          </p:nvSpPr>
          <p:spPr>
            <a:xfrm>
              <a:off x="3423790" y="1193738"/>
              <a:ext cx="211016" cy="3148533"/>
            </a:xfrm>
            <a:custGeom>
              <a:avLst/>
              <a:gdLst/>
              <a:ahLst/>
              <a:cxnLst/>
              <a:rect l="l" t="t" r="r" b="b"/>
              <a:pathLst>
                <a:path w="3514" h="56738" extrusionOk="0">
                  <a:moveTo>
                    <a:pt x="1" y="1"/>
                  </a:moveTo>
                  <a:cubicBezTo>
                    <a:pt x="1761" y="146"/>
                    <a:pt x="3150" y="1616"/>
                    <a:pt x="3150" y="3417"/>
                  </a:cubicBezTo>
                  <a:lnTo>
                    <a:pt x="3150" y="53338"/>
                  </a:lnTo>
                  <a:cubicBezTo>
                    <a:pt x="3150" y="55098"/>
                    <a:pt x="1810" y="56560"/>
                    <a:pt x="90" y="56737"/>
                  </a:cubicBezTo>
                  <a:cubicBezTo>
                    <a:pt x="122" y="56737"/>
                    <a:pt x="154" y="56737"/>
                    <a:pt x="186" y="56729"/>
                  </a:cubicBezTo>
                  <a:cubicBezTo>
                    <a:pt x="243" y="56721"/>
                    <a:pt x="300" y="56713"/>
                    <a:pt x="364" y="56705"/>
                  </a:cubicBezTo>
                  <a:cubicBezTo>
                    <a:pt x="396" y="56697"/>
                    <a:pt x="429" y="56697"/>
                    <a:pt x="461" y="56689"/>
                  </a:cubicBezTo>
                  <a:cubicBezTo>
                    <a:pt x="485" y="56681"/>
                    <a:pt x="518" y="56673"/>
                    <a:pt x="550" y="56665"/>
                  </a:cubicBezTo>
                  <a:cubicBezTo>
                    <a:pt x="631" y="56649"/>
                    <a:pt x="719" y="56624"/>
                    <a:pt x="800" y="56600"/>
                  </a:cubicBezTo>
                  <a:cubicBezTo>
                    <a:pt x="824" y="56600"/>
                    <a:pt x="841" y="56592"/>
                    <a:pt x="865" y="56584"/>
                  </a:cubicBezTo>
                  <a:cubicBezTo>
                    <a:pt x="929" y="56560"/>
                    <a:pt x="994" y="56544"/>
                    <a:pt x="1051" y="56519"/>
                  </a:cubicBezTo>
                  <a:cubicBezTo>
                    <a:pt x="1083" y="56511"/>
                    <a:pt x="1107" y="56495"/>
                    <a:pt x="1139" y="56487"/>
                  </a:cubicBezTo>
                  <a:cubicBezTo>
                    <a:pt x="1164" y="56479"/>
                    <a:pt x="1188" y="56463"/>
                    <a:pt x="1220" y="56455"/>
                  </a:cubicBezTo>
                  <a:cubicBezTo>
                    <a:pt x="1236" y="56447"/>
                    <a:pt x="1260" y="56439"/>
                    <a:pt x="1285" y="56423"/>
                  </a:cubicBezTo>
                  <a:cubicBezTo>
                    <a:pt x="1374" y="56382"/>
                    <a:pt x="1454" y="56342"/>
                    <a:pt x="1535" y="56301"/>
                  </a:cubicBezTo>
                  <a:cubicBezTo>
                    <a:pt x="1559" y="56285"/>
                    <a:pt x="1584" y="56269"/>
                    <a:pt x="1608" y="56261"/>
                  </a:cubicBezTo>
                  <a:cubicBezTo>
                    <a:pt x="1656" y="56229"/>
                    <a:pt x="1713" y="56196"/>
                    <a:pt x="1761" y="56164"/>
                  </a:cubicBezTo>
                  <a:cubicBezTo>
                    <a:pt x="1785" y="56148"/>
                    <a:pt x="1810" y="56140"/>
                    <a:pt x="1834" y="56124"/>
                  </a:cubicBezTo>
                  <a:cubicBezTo>
                    <a:pt x="1907" y="56075"/>
                    <a:pt x="1971" y="56019"/>
                    <a:pt x="2044" y="55970"/>
                  </a:cubicBezTo>
                  <a:cubicBezTo>
                    <a:pt x="2060" y="55954"/>
                    <a:pt x="2084" y="55938"/>
                    <a:pt x="2108" y="55922"/>
                  </a:cubicBezTo>
                  <a:cubicBezTo>
                    <a:pt x="2149" y="55881"/>
                    <a:pt x="2197" y="55841"/>
                    <a:pt x="2246" y="55801"/>
                  </a:cubicBezTo>
                  <a:cubicBezTo>
                    <a:pt x="2262" y="55785"/>
                    <a:pt x="2286" y="55768"/>
                    <a:pt x="2302" y="55744"/>
                  </a:cubicBezTo>
                  <a:cubicBezTo>
                    <a:pt x="2367" y="55688"/>
                    <a:pt x="2431" y="55623"/>
                    <a:pt x="2488" y="55558"/>
                  </a:cubicBezTo>
                  <a:cubicBezTo>
                    <a:pt x="2528" y="55518"/>
                    <a:pt x="2569" y="55478"/>
                    <a:pt x="2609" y="55429"/>
                  </a:cubicBezTo>
                  <a:cubicBezTo>
                    <a:pt x="2625" y="55405"/>
                    <a:pt x="2641" y="55381"/>
                    <a:pt x="2666" y="55365"/>
                  </a:cubicBezTo>
                  <a:cubicBezTo>
                    <a:pt x="2682" y="55340"/>
                    <a:pt x="2698" y="55316"/>
                    <a:pt x="2714" y="55292"/>
                  </a:cubicBezTo>
                  <a:cubicBezTo>
                    <a:pt x="2738" y="55268"/>
                    <a:pt x="2754" y="55252"/>
                    <a:pt x="2771" y="55227"/>
                  </a:cubicBezTo>
                  <a:cubicBezTo>
                    <a:pt x="2787" y="55203"/>
                    <a:pt x="2803" y="55179"/>
                    <a:pt x="2819" y="55155"/>
                  </a:cubicBezTo>
                  <a:cubicBezTo>
                    <a:pt x="2835" y="55130"/>
                    <a:pt x="2851" y="55114"/>
                    <a:pt x="2867" y="55090"/>
                  </a:cubicBezTo>
                  <a:cubicBezTo>
                    <a:pt x="2908" y="55025"/>
                    <a:pt x="2956" y="54953"/>
                    <a:pt x="2997" y="54888"/>
                  </a:cubicBezTo>
                  <a:cubicBezTo>
                    <a:pt x="3013" y="54864"/>
                    <a:pt x="3021" y="54840"/>
                    <a:pt x="3037" y="54807"/>
                  </a:cubicBezTo>
                  <a:cubicBezTo>
                    <a:pt x="3053" y="54783"/>
                    <a:pt x="3069" y="54759"/>
                    <a:pt x="3077" y="54735"/>
                  </a:cubicBezTo>
                  <a:cubicBezTo>
                    <a:pt x="3094" y="54702"/>
                    <a:pt x="3118" y="54662"/>
                    <a:pt x="3134" y="54630"/>
                  </a:cubicBezTo>
                  <a:cubicBezTo>
                    <a:pt x="3150" y="54606"/>
                    <a:pt x="3158" y="54573"/>
                    <a:pt x="3166" y="54549"/>
                  </a:cubicBezTo>
                  <a:cubicBezTo>
                    <a:pt x="3199" y="54493"/>
                    <a:pt x="3223" y="54428"/>
                    <a:pt x="3247" y="54371"/>
                  </a:cubicBezTo>
                  <a:cubicBezTo>
                    <a:pt x="3255" y="54347"/>
                    <a:pt x="3263" y="54323"/>
                    <a:pt x="3271" y="54307"/>
                  </a:cubicBezTo>
                  <a:cubicBezTo>
                    <a:pt x="3279" y="54274"/>
                    <a:pt x="3295" y="54250"/>
                    <a:pt x="3304" y="54226"/>
                  </a:cubicBezTo>
                  <a:cubicBezTo>
                    <a:pt x="3312" y="54194"/>
                    <a:pt x="3320" y="54170"/>
                    <a:pt x="3328" y="54137"/>
                  </a:cubicBezTo>
                  <a:cubicBezTo>
                    <a:pt x="3449" y="53774"/>
                    <a:pt x="3513" y="53386"/>
                    <a:pt x="3513" y="52974"/>
                  </a:cubicBezTo>
                  <a:lnTo>
                    <a:pt x="3513" y="3772"/>
                  </a:lnTo>
                  <a:cubicBezTo>
                    <a:pt x="3513" y="1778"/>
                    <a:pt x="1963" y="14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4"/>
            <p:cNvSpPr/>
            <p:nvPr/>
          </p:nvSpPr>
          <p:spPr>
            <a:xfrm>
              <a:off x="1930752" y="4133585"/>
              <a:ext cx="1704039" cy="229905"/>
            </a:xfrm>
            <a:custGeom>
              <a:avLst/>
              <a:gdLst/>
              <a:ahLst/>
              <a:cxnLst/>
              <a:rect l="l" t="t" r="r" b="b"/>
              <a:pathLst>
                <a:path w="28377" h="4143" extrusionOk="0">
                  <a:moveTo>
                    <a:pt x="0" y="0"/>
                  </a:moveTo>
                  <a:lnTo>
                    <a:pt x="0" y="364"/>
                  </a:lnTo>
                  <a:cubicBezTo>
                    <a:pt x="0" y="2447"/>
                    <a:pt x="1696" y="4143"/>
                    <a:pt x="3779" y="4143"/>
                  </a:cubicBezTo>
                  <a:lnTo>
                    <a:pt x="24597" y="4143"/>
                  </a:lnTo>
                  <a:cubicBezTo>
                    <a:pt x="26681" y="4143"/>
                    <a:pt x="28376" y="2447"/>
                    <a:pt x="28376" y="364"/>
                  </a:cubicBezTo>
                  <a:lnTo>
                    <a:pt x="28376" y="0"/>
                  </a:lnTo>
                  <a:cubicBezTo>
                    <a:pt x="28376" y="412"/>
                    <a:pt x="28312" y="800"/>
                    <a:pt x="28199" y="1163"/>
                  </a:cubicBezTo>
                  <a:cubicBezTo>
                    <a:pt x="28191" y="1196"/>
                    <a:pt x="28183" y="1220"/>
                    <a:pt x="28167" y="1244"/>
                  </a:cubicBezTo>
                  <a:cubicBezTo>
                    <a:pt x="28158" y="1276"/>
                    <a:pt x="28150" y="1300"/>
                    <a:pt x="28142" y="1333"/>
                  </a:cubicBezTo>
                  <a:cubicBezTo>
                    <a:pt x="28134" y="1349"/>
                    <a:pt x="28126" y="1373"/>
                    <a:pt x="28118" y="1389"/>
                  </a:cubicBezTo>
                  <a:cubicBezTo>
                    <a:pt x="28094" y="1454"/>
                    <a:pt x="28062" y="1519"/>
                    <a:pt x="28037" y="1575"/>
                  </a:cubicBezTo>
                  <a:cubicBezTo>
                    <a:pt x="28029" y="1599"/>
                    <a:pt x="28013" y="1632"/>
                    <a:pt x="27997" y="1656"/>
                  </a:cubicBezTo>
                  <a:cubicBezTo>
                    <a:pt x="27981" y="1688"/>
                    <a:pt x="27965" y="1728"/>
                    <a:pt x="27949" y="1761"/>
                  </a:cubicBezTo>
                  <a:cubicBezTo>
                    <a:pt x="27932" y="1785"/>
                    <a:pt x="27916" y="1809"/>
                    <a:pt x="27908" y="1833"/>
                  </a:cubicBezTo>
                  <a:cubicBezTo>
                    <a:pt x="27892" y="1858"/>
                    <a:pt x="27876" y="1890"/>
                    <a:pt x="27860" y="1914"/>
                  </a:cubicBezTo>
                  <a:cubicBezTo>
                    <a:pt x="27819" y="1979"/>
                    <a:pt x="27779" y="2051"/>
                    <a:pt x="27730" y="2116"/>
                  </a:cubicBezTo>
                  <a:cubicBezTo>
                    <a:pt x="27714" y="2140"/>
                    <a:pt x="27706" y="2156"/>
                    <a:pt x="27690" y="2181"/>
                  </a:cubicBezTo>
                  <a:cubicBezTo>
                    <a:pt x="27674" y="2205"/>
                    <a:pt x="27658" y="2229"/>
                    <a:pt x="27634" y="2253"/>
                  </a:cubicBezTo>
                  <a:cubicBezTo>
                    <a:pt x="27617" y="2270"/>
                    <a:pt x="27601" y="2294"/>
                    <a:pt x="27585" y="2318"/>
                  </a:cubicBezTo>
                  <a:cubicBezTo>
                    <a:pt x="27569" y="2342"/>
                    <a:pt x="27553" y="2366"/>
                    <a:pt x="27529" y="2391"/>
                  </a:cubicBezTo>
                  <a:cubicBezTo>
                    <a:pt x="27512" y="2407"/>
                    <a:pt x="27496" y="2431"/>
                    <a:pt x="27472" y="2455"/>
                  </a:cubicBezTo>
                  <a:cubicBezTo>
                    <a:pt x="27440" y="2496"/>
                    <a:pt x="27399" y="2544"/>
                    <a:pt x="27359" y="2584"/>
                  </a:cubicBezTo>
                  <a:cubicBezTo>
                    <a:pt x="27302" y="2649"/>
                    <a:pt x="27238" y="2714"/>
                    <a:pt x="27173" y="2770"/>
                  </a:cubicBezTo>
                  <a:cubicBezTo>
                    <a:pt x="27149" y="2794"/>
                    <a:pt x="27133" y="2811"/>
                    <a:pt x="27109" y="2827"/>
                  </a:cubicBezTo>
                  <a:cubicBezTo>
                    <a:pt x="27068" y="2867"/>
                    <a:pt x="27020" y="2907"/>
                    <a:pt x="26971" y="2948"/>
                  </a:cubicBezTo>
                  <a:cubicBezTo>
                    <a:pt x="26955" y="2964"/>
                    <a:pt x="26931" y="2980"/>
                    <a:pt x="26907" y="2996"/>
                  </a:cubicBezTo>
                  <a:cubicBezTo>
                    <a:pt x="26842" y="3045"/>
                    <a:pt x="26770" y="3093"/>
                    <a:pt x="26697" y="3142"/>
                  </a:cubicBezTo>
                  <a:cubicBezTo>
                    <a:pt x="26673" y="3158"/>
                    <a:pt x="26648" y="3174"/>
                    <a:pt x="26624" y="3190"/>
                  </a:cubicBezTo>
                  <a:cubicBezTo>
                    <a:pt x="26576" y="3222"/>
                    <a:pt x="26527" y="3255"/>
                    <a:pt x="26479" y="3279"/>
                  </a:cubicBezTo>
                  <a:cubicBezTo>
                    <a:pt x="26455" y="3295"/>
                    <a:pt x="26430" y="3311"/>
                    <a:pt x="26398" y="3327"/>
                  </a:cubicBezTo>
                  <a:cubicBezTo>
                    <a:pt x="26317" y="3368"/>
                    <a:pt x="26237" y="3408"/>
                    <a:pt x="26148" y="3449"/>
                  </a:cubicBezTo>
                  <a:cubicBezTo>
                    <a:pt x="26132" y="3457"/>
                    <a:pt x="26107" y="3465"/>
                    <a:pt x="26083" y="3481"/>
                  </a:cubicBezTo>
                  <a:cubicBezTo>
                    <a:pt x="26059" y="3489"/>
                    <a:pt x="26027" y="3497"/>
                    <a:pt x="26002" y="3513"/>
                  </a:cubicBezTo>
                  <a:cubicBezTo>
                    <a:pt x="25978" y="3521"/>
                    <a:pt x="25946" y="3529"/>
                    <a:pt x="25922" y="3545"/>
                  </a:cubicBezTo>
                  <a:cubicBezTo>
                    <a:pt x="25857" y="3570"/>
                    <a:pt x="25792" y="3586"/>
                    <a:pt x="25736" y="3610"/>
                  </a:cubicBezTo>
                  <a:cubicBezTo>
                    <a:pt x="25712" y="3618"/>
                    <a:pt x="25687" y="3618"/>
                    <a:pt x="25663" y="3626"/>
                  </a:cubicBezTo>
                  <a:cubicBezTo>
                    <a:pt x="25582" y="3650"/>
                    <a:pt x="25502" y="3675"/>
                    <a:pt x="25413" y="3691"/>
                  </a:cubicBezTo>
                  <a:cubicBezTo>
                    <a:pt x="25381" y="3699"/>
                    <a:pt x="25356" y="3707"/>
                    <a:pt x="25324" y="3715"/>
                  </a:cubicBezTo>
                  <a:cubicBezTo>
                    <a:pt x="25292" y="3715"/>
                    <a:pt x="25259" y="3723"/>
                    <a:pt x="25227" y="3731"/>
                  </a:cubicBezTo>
                  <a:cubicBezTo>
                    <a:pt x="25171" y="3739"/>
                    <a:pt x="25114" y="3747"/>
                    <a:pt x="25049" y="3755"/>
                  </a:cubicBezTo>
                  <a:lnTo>
                    <a:pt x="25017" y="3755"/>
                  </a:lnTo>
                  <a:cubicBezTo>
                    <a:pt x="24969" y="3763"/>
                    <a:pt x="24920" y="3772"/>
                    <a:pt x="24864" y="3772"/>
                  </a:cubicBezTo>
                  <a:cubicBezTo>
                    <a:pt x="24840" y="3772"/>
                    <a:pt x="24807" y="3780"/>
                    <a:pt x="24775" y="3780"/>
                  </a:cubicBezTo>
                  <a:lnTo>
                    <a:pt x="3602" y="3780"/>
                  </a:lnTo>
                  <a:lnTo>
                    <a:pt x="3513" y="3772"/>
                  </a:lnTo>
                  <a:cubicBezTo>
                    <a:pt x="3448" y="3772"/>
                    <a:pt x="3392" y="3763"/>
                    <a:pt x="3327" y="3755"/>
                  </a:cubicBezTo>
                  <a:cubicBezTo>
                    <a:pt x="3271" y="3747"/>
                    <a:pt x="3206" y="3739"/>
                    <a:pt x="3149" y="3731"/>
                  </a:cubicBezTo>
                  <a:cubicBezTo>
                    <a:pt x="2794" y="3667"/>
                    <a:pt x="2455" y="3562"/>
                    <a:pt x="2140" y="3408"/>
                  </a:cubicBezTo>
                  <a:cubicBezTo>
                    <a:pt x="2116" y="3392"/>
                    <a:pt x="2092" y="3384"/>
                    <a:pt x="2067" y="3376"/>
                  </a:cubicBezTo>
                  <a:cubicBezTo>
                    <a:pt x="2011" y="3344"/>
                    <a:pt x="1954" y="3311"/>
                    <a:pt x="1906" y="3279"/>
                  </a:cubicBezTo>
                  <a:cubicBezTo>
                    <a:pt x="1882" y="3271"/>
                    <a:pt x="1849" y="3255"/>
                    <a:pt x="1825" y="3239"/>
                  </a:cubicBezTo>
                  <a:cubicBezTo>
                    <a:pt x="1704" y="3166"/>
                    <a:pt x="1583" y="3077"/>
                    <a:pt x="1470" y="2988"/>
                  </a:cubicBezTo>
                  <a:cubicBezTo>
                    <a:pt x="1446" y="2972"/>
                    <a:pt x="1429" y="2956"/>
                    <a:pt x="1405" y="2940"/>
                  </a:cubicBezTo>
                  <a:cubicBezTo>
                    <a:pt x="1349" y="2891"/>
                    <a:pt x="1292" y="2843"/>
                    <a:pt x="1236" y="2794"/>
                  </a:cubicBezTo>
                  <a:cubicBezTo>
                    <a:pt x="1211" y="2778"/>
                    <a:pt x="1195" y="2754"/>
                    <a:pt x="1179" y="2738"/>
                  </a:cubicBezTo>
                  <a:cubicBezTo>
                    <a:pt x="1155" y="2722"/>
                    <a:pt x="1131" y="2698"/>
                    <a:pt x="1115" y="2681"/>
                  </a:cubicBezTo>
                  <a:cubicBezTo>
                    <a:pt x="1090" y="2657"/>
                    <a:pt x="1074" y="2633"/>
                    <a:pt x="1050" y="2617"/>
                  </a:cubicBezTo>
                  <a:cubicBezTo>
                    <a:pt x="1042" y="2601"/>
                    <a:pt x="1026" y="2584"/>
                    <a:pt x="1010" y="2576"/>
                  </a:cubicBezTo>
                  <a:cubicBezTo>
                    <a:pt x="993" y="2552"/>
                    <a:pt x="977" y="2536"/>
                    <a:pt x="961" y="2520"/>
                  </a:cubicBezTo>
                  <a:cubicBezTo>
                    <a:pt x="864" y="2415"/>
                    <a:pt x="775" y="2302"/>
                    <a:pt x="695" y="2181"/>
                  </a:cubicBezTo>
                  <a:cubicBezTo>
                    <a:pt x="678" y="2156"/>
                    <a:pt x="662" y="2140"/>
                    <a:pt x="646" y="2116"/>
                  </a:cubicBezTo>
                  <a:cubicBezTo>
                    <a:pt x="606" y="2051"/>
                    <a:pt x="557" y="1979"/>
                    <a:pt x="517" y="1914"/>
                  </a:cubicBezTo>
                  <a:cubicBezTo>
                    <a:pt x="501" y="1890"/>
                    <a:pt x="493" y="1866"/>
                    <a:pt x="477" y="1833"/>
                  </a:cubicBezTo>
                  <a:cubicBezTo>
                    <a:pt x="372" y="1648"/>
                    <a:pt x="283" y="1454"/>
                    <a:pt x="210" y="1244"/>
                  </a:cubicBezTo>
                  <a:cubicBezTo>
                    <a:pt x="202" y="1220"/>
                    <a:pt x="194" y="1196"/>
                    <a:pt x="186" y="1163"/>
                  </a:cubicBezTo>
                  <a:cubicBezTo>
                    <a:pt x="137" y="1026"/>
                    <a:pt x="97" y="881"/>
                    <a:pt x="73" y="735"/>
                  </a:cubicBezTo>
                  <a:cubicBezTo>
                    <a:pt x="65" y="703"/>
                    <a:pt x="57" y="671"/>
                    <a:pt x="57" y="638"/>
                  </a:cubicBezTo>
                  <a:cubicBezTo>
                    <a:pt x="16" y="436"/>
                    <a:pt x="0" y="21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4"/>
            <p:cNvSpPr/>
            <p:nvPr/>
          </p:nvSpPr>
          <p:spPr>
            <a:xfrm>
              <a:off x="1930752" y="1173149"/>
              <a:ext cx="1704039" cy="229961"/>
            </a:xfrm>
            <a:custGeom>
              <a:avLst/>
              <a:gdLst/>
              <a:ahLst/>
              <a:cxnLst/>
              <a:rect l="l" t="t" r="r" b="b"/>
              <a:pathLst>
                <a:path w="28377" h="4144" extrusionOk="0">
                  <a:moveTo>
                    <a:pt x="3682" y="0"/>
                  </a:moveTo>
                  <a:cubicBezTo>
                    <a:pt x="3650" y="0"/>
                    <a:pt x="3618" y="9"/>
                    <a:pt x="3586" y="9"/>
                  </a:cubicBezTo>
                  <a:cubicBezTo>
                    <a:pt x="3537" y="9"/>
                    <a:pt x="3481" y="17"/>
                    <a:pt x="3432" y="17"/>
                  </a:cubicBezTo>
                  <a:cubicBezTo>
                    <a:pt x="3368" y="25"/>
                    <a:pt x="3303" y="33"/>
                    <a:pt x="3238" y="41"/>
                  </a:cubicBezTo>
                  <a:cubicBezTo>
                    <a:pt x="3206" y="49"/>
                    <a:pt x="3174" y="49"/>
                    <a:pt x="3141" y="57"/>
                  </a:cubicBezTo>
                  <a:cubicBezTo>
                    <a:pt x="3085" y="65"/>
                    <a:pt x="3020" y="73"/>
                    <a:pt x="2964" y="89"/>
                  </a:cubicBezTo>
                  <a:cubicBezTo>
                    <a:pt x="2931" y="97"/>
                    <a:pt x="2907" y="105"/>
                    <a:pt x="2875" y="114"/>
                  </a:cubicBezTo>
                  <a:cubicBezTo>
                    <a:pt x="2843" y="122"/>
                    <a:pt x="2818" y="130"/>
                    <a:pt x="2786" y="138"/>
                  </a:cubicBezTo>
                  <a:cubicBezTo>
                    <a:pt x="2762" y="146"/>
                    <a:pt x="2730" y="154"/>
                    <a:pt x="2697" y="162"/>
                  </a:cubicBezTo>
                  <a:cubicBezTo>
                    <a:pt x="2673" y="170"/>
                    <a:pt x="2641" y="178"/>
                    <a:pt x="2608" y="186"/>
                  </a:cubicBezTo>
                  <a:cubicBezTo>
                    <a:pt x="2584" y="194"/>
                    <a:pt x="2552" y="202"/>
                    <a:pt x="2528" y="219"/>
                  </a:cubicBezTo>
                  <a:cubicBezTo>
                    <a:pt x="2503" y="227"/>
                    <a:pt x="2471" y="235"/>
                    <a:pt x="2447" y="243"/>
                  </a:cubicBezTo>
                  <a:cubicBezTo>
                    <a:pt x="2447" y="243"/>
                    <a:pt x="2447" y="243"/>
                    <a:pt x="2439" y="251"/>
                  </a:cubicBezTo>
                  <a:cubicBezTo>
                    <a:pt x="2415" y="259"/>
                    <a:pt x="2390" y="267"/>
                    <a:pt x="2358" y="275"/>
                  </a:cubicBezTo>
                  <a:cubicBezTo>
                    <a:pt x="2310" y="299"/>
                    <a:pt x="2253" y="324"/>
                    <a:pt x="2197" y="348"/>
                  </a:cubicBezTo>
                  <a:cubicBezTo>
                    <a:pt x="2172" y="364"/>
                    <a:pt x="2140" y="372"/>
                    <a:pt x="2116" y="388"/>
                  </a:cubicBezTo>
                  <a:cubicBezTo>
                    <a:pt x="2092" y="404"/>
                    <a:pt x="2067" y="412"/>
                    <a:pt x="2035" y="428"/>
                  </a:cubicBezTo>
                  <a:cubicBezTo>
                    <a:pt x="2011" y="445"/>
                    <a:pt x="1987" y="453"/>
                    <a:pt x="1962" y="469"/>
                  </a:cubicBezTo>
                  <a:cubicBezTo>
                    <a:pt x="1930" y="485"/>
                    <a:pt x="1906" y="501"/>
                    <a:pt x="1882" y="517"/>
                  </a:cubicBezTo>
                  <a:cubicBezTo>
                    <a:pt x="1833" y="542"/>
                    <a:pt x="1785" y="574"/>
                    <a:pt x="1728" y="606"/>
                  </a:cubicBezTo>
                  <a:cubicBezTo>
                    <a:pt x="1680" y="638"/>
                    <a:pt x="1631" y="671"/>
                    <a:pt x="1583" y="711"/>
                  </a:cubicBezTo>
                  <a:cubicBezTo>
                    <a:pt x="1534" y="743"/>
                    <a:pt x="1494" y="776"/>
                    <a:pt x="1446" y="816"/>
                  </a:cubicBezTo>
                  <a:cubicBezTo>
                    <a:pt x="1421" y="832"/>
                    <a:pt x="1397" y="848"/>
                    <a:pt x="1373" y="873"/>
                  </a:cubicBezTo>
                  <a:cubicBezTo>
                    <a:pt x="1333" y="905"/>
                    <a:pt x="1284" y="945"/>
                    <a:pt x="1244" y="986"/>
                  </a:cubicBezTo>
                  <a:cubicBezTo>
                    <a:pt x="1195" y="1026"/>
                    <a:pt x="1155" y="1066"/>
                    <a:pt x="1115" y="1107"/>
                  </a:cubicBezTo>
                  <a:cubicBezTo>
                    <a:pt x="1074" y="1147"/>
                    <a:pt x="1034" y="1188"/>
                    <a:pt x="1001" y="1220"/>
                  </a:cubicBezTo>
                  <a:cubicBezTo>
                    <a:pt x="977" y="1252"/>
                    <a:pt x="953" y="1276"/>
                    <a:pt x="937" y="1301"/>
                  </a:cubicBezTo>
                  <a:cubicBezTo>
                    <a:pt x="913" y="1325"/>
                    <a:pt x="896" y="1341"/>
                    <a:pt x="872" y="1365"/>
                  </a:cubicBezTo>
                  <a:cubicBezTo>
                    <a:pt x="743" y="1527"/>
                    <a:pt x="622" y="1696"/>
                    <a:pt x="517" y="1874"/>
                  </a:cubicBezTo>
                  <a:cubicBezTo>
                    <a:pt x="501" y="1898"/>
                    <a:pt x="493" y="1922"/>
                    <a:pt x="477" y="1947"/>
                  </a:cubicBezTo>
                  <a:cubicBezTo>
                    <a:pt x="460" y="1971"/>
                    <a:pt x="452" y="1995"/>
                    <a:pt x="436" y="2019"/>
                  </a:cubicBezTo>
                  <a:cubicBezTo>
                    <a:pt x="412" y="2060"/>
                    <a:pt x="396" y="2108"/>
                    <a:pt x="372" y="2149"/>
                  </a:cubicBezTo>
                  <a:cubicBezTo>
                    <a:pt x="355" y="2173"/>
                    <a:pt x="347" y="2205"/>
                    <a:pt x="331" y="2229"/>
                  </a:cubicBezTo>
                  <a:cubicBezTo>
                    <a:pt x="323" y="2245"/>
                    <a:pt x="315" y="2262"/>
                    <a:pt x="307" y="2278"/>
                  </a:cubicBezTo>
                  <a:cubicBezTo>
                    <a:pt x="299" y="2302"/>
                    <a:pt x="291" y="2326"/>
                    <a:pt x="283" y="2350"/>
                  </a:cubicBezTo>
                  <a:cubicBezTo>
                    <a:pt x="275" y="2375"/>
                    <a:pt x="267" y="2391"/>
                    <a:pt x="259" y="2407"/>
                  </a:cubicBezTo>
                  <a:lnTo>
                    <a:pt x="226" y="2488"/>
                  </a:lnTo>
                  <a:cubicBezTo>
                    <a:pt x="218" y="2512"/>
                    <a:pt x="210" y="2544"/>
                    <a:pt x="202" y="2568"/>
                  </a:cubicBezTo>
                  <a:lnTo>
                    <a:pt x="178" y="2641"/>
                  </a:lnTo>
                  <a:cubicBezTo>
                    <a:pt x="154" y="2722"/>
                    <a:pt x="129" y="2795"/>
                    <a:pt x="113" y="2875"/>
                  </a:cubicBezTo>
                  <a:cubicBezTo>
                    <a:pt x="105" y="2900"/>
                    <a:pt x="97" y="2932"/>
                    <a:pt x="89" y="2956"/>
                  </a:cubicBezTo>
                  <a:cubicBezTo>
                    <a:pt x="81" y="3004"/>
                    <a:pt x="65" y="3061"/>
                    <a:pt x="57" y="3118"/>
                  </a:cubicBezTo>
                  <a:cubicBezTo>
                    <a:pt x="49" y="3142"/>
                    <a:pt x="49" y="3174"/>
                    <a:pt x="41" y="3206"/>
                  </a:cubicBezTo>
                  <a:cubicBezTo>
                    <a:pt x="41" y="3231"/>
                    <a:pt x="32" y="3247"/>
                    <a:pt x="32" y="3271"/>
                  </a:cubicBezTo>
                  <a:cubicBezTo>
                    <a:pt x="32" y="3287"/>
                    <a:pt x="32" y="3303"/>
                    <a:pt x="24" y="3319"/>
                  </a:cubicBezTo>
                  <a:cubicBezTo>
                    <a:pt x="24" y="3352"/>
                    <a:pt x="24" y="3376"/>
                    <a:pt x="16" y="3408"/>
                  </a:cubicBezTo>
                  <a:cubicBezTo>
                    <a:pt x="8" y="3473"/>
                    <a:pt x="8" y="3529"/>
                    <a:pt x="0" y="3594"/>
                  </a:cubicBezTo>
                  <a:cubicBezTo>
                    <a:pt x="0" y="3618"/>
                    <a:pt x="0" y="3642"/>
                    <a:pt x="0" y="3675"/>
                  </a:cubicBezTo>
                  <a:cubicBezTo>
                    <a:pt x="0" y="3707"/>
                    <a:pt x="0" y="3747"/>
                    <a:pt x="0" y="3788"/>
                  </a:cubicBezTo>
                  <a:lnTo>
                    <a:pt x="0" y="4143"/>
                  </a:lnTo>
                  <a:cubicBezTo>
                    <a:pt x="0" y="2124"/>
                    <a:pt x="1599" y="461"/>
                    <a:pt x="3602" y="372"/>
                  </a:cubicBezTo>
                  <a:cubicBezTo>
                    <a:pt x="3666" y="364"/>
                    <a:pt x="3723" y="364"/>
                    <a:pt x="3779" y="364"/>
                  </a:cubicBezTo>
                  <a:lnTo>
                    <a:pt x="24597" y="364"/>
                  </a:lnTo>
                  <a:cubicBezTo>
                    <a:pt x="24654" y="364"/>
                    <a:pt x="24710" y="364"/>
                    <a:pt x="24767" y="372"/>
                  </a:cubicBezTo>
                  <a:lnTo>
                    <a:pt x="24864" y="372"/>
                  </a:lnTo>
                  <a:cubicBezTo>
                    <a:pt x="24896" y="380"/>
                    <a:pt x="24928" y="380"/>
                    <a:pt x="24953" y="380"/>
                  </a:cubicBezTo>
                  <a:cubicBezTo>
                    <a:pt x="26874" y="566"/>
                    <a:pt x="28376" y="2181"/>
                    <a:pt x="28376" y="4143"/>
                  </a:cubicBezTo>
                  <a:lnTo>
                    <a:pt x="28376" y="3788"/>
                  </a:lnTo>
                  <a:cubicBezTo>
                    <a:pt x="28376" y="3747"/>
                    <a:pt x="28376" y="3715"/>
                    <a:pt x="28376" y="3667"/>
                  </a:cubicBezTo>
                  <a:cubicBezTo>
                    <a:pt x="28376" y="3610"/>
                    <a:pt x="28376" y="3554"/>
                    <a:pt x="28368" y="3497"/>
                  </a:cubicBezTo>
                  <a:cubicBezTo>
                    <a:pt x="28368" y="3465"/>
                    <a:pt x="28360" y="3441"/>
                    <a:pt x="28360" y="3408"/>
                  </a:cubicBezTo>
                  <a:cubicBezTo>
                    <a:pt x="28360" y="3376"/>
                    <a:pt x="28352" y="3344"/>
                    <a:pt x="28352" y="3311"/>
                  </a:cubicBezTo>
                  <a:cubicBezTo>
                    <a:pt x="28344" y="3287"/>
                    <a:pt x="28344" y="3255"/>
                    <a:pt x="28336" y="3223"/>
                  </a:cubicBezTo>
                  <a:cubicBezTo>
                    <a:pt x="28336" y="3206"/>
                    <a:pt x="28328" y="3182"/>
                    <a:pt x="28328" y="3166"/>
                  </a:cubicBezTo>
                  <a:cubicBezTo>
                    <a:pt x="28304" y="2988"/>
                    <a:pt x="28263" y="2819"/>
                    <a:pt x="28207" y="2657"/>
                  </a:cubicBezTo>
                  <a:cubicBezTo>
                    <a:pt x="28199" y="2625"/>
                    <a:pt x="28191" y="2601"/>
                    <a:pt x="28183" y="2568"/>
                  </a:cubicBezTo>
                  <a:cubicBezTo>
                    <a:pt x="28150" y="2496"/>
                    <a:pt x="28126" y="2415"/>
                    <a:pt x="28094" y="2342"/>
                  </a:cubicBezTo>
                  <a:cubicBezTo>
                    <a:pt x="28086" y="2318"/>
                    <a:pt x="28078" y="2302"/>
                    <a:pt x="28070" y="2278"/>
                  </a:cubicBezTo>
                  <a:cubicBezTo>
                    <a:pt x="28037" y="2205"/>
                    <a:pt x="28005" y="2132"/>
                    <a:pt x="27965" y="2060"/>
                  </a:cubicBezTo>
                  <a:cubicBezTo>
                    <a:pt x="27957" y="2035"/>
                    <a:pt x="27940" y="2019"/>
                    <a:pt x="27932" y="1995"/>
                  </a:cubicBezTo>
                  <a:cubicBezTo>
                    <a:pt x="27908" y="1955"/>
                    <a:pt x="27884" y="1906"/>
                    <a:pt x="27860" y="1866"/>
                  </a:cubicBezTo>
                  <a:cubicBezTo>
                    <a:pt x="27844" y="1842"/>
                    <a:pt x="27827" y="1817"/>
                    <a:pt x="27819" y="1801"/>
                  </a:cubicBezTo>
                  <a:cubicBezTo>
                    <a:pt x="27787" y="1753"/>
                    <a:pt x="27763" y="1712"/>
                    <a:pt x="27730" y="1672"/>
                  </a:cubicBezTo>
                  <a:cubicBezTo>
                    <a:pt x="27714" y="1640"/>
                    <a:pt x="27698" y="1616"/>
                    <a:pt x="27682" y="1591"/>
                  </a:cubicBezTo>
                  <a:cubicBezTo>
                    <a:pt x="27642" y="1543"/>
                    <a:pt x="27609" y="1494"/>
                    <a:pt x="27569" y="1446"/>
                  </a:cubicBezTo>
                  <a:cubicBezTo>
                    <a:pt x="27553" y="1422"/>
                    <a:pt x="27537" y="1406"/>
                    <a:pt x="27512" y="1381"/>
                  </a:cubicBezTo>
                  <a:cubicBezTo>
                    <a:pt x="27407" y="1252"/>
                    <a:pt x="27294" y="1131"/>
                    <a:pt x="27173" y="1018"/>
                  </a:cubicBezTo>
                  <a:cubicBezTo>
                    <a:pt x="27141" y="986"/>
                    <a:pt x="27117" y="961"/>
                    <a:pt x="27084" y="937"/>
                  </a:cubicBezTo>
                  <a:cubicBezTo>
                    <a:pt x="27012" y="873"/>
                    <a:pt x="26939" y="816"/>
                    <a:pt x="26866" y="760"/>
                  </a:cubicBezTo>
                  <a:cubicBezTo>
                    <a:pt x="26842" y="743"/>
                    <a:pt x="26826" y="727"/>
                    <a:pt x="26802" y="711"/>
                  </a:cubicBezTo>
                  <a:cubicBezTo>
                    <a:pt x="26632" y="590"/>
                    <a:pt x="26455" y="477"/>
                    <a:pt x="26261" y="388"/>
                  </a:cubicBezTo>
                  <a:cubicBezTo>
                    <a:pt x="26237" y="372"/>
                    <a:pt x="26204" y="364"/>
                    <a:pt x="26180" y="348"/>
                  </a:cubicBezTo>
                  <a:cubicBezTo>
                    <a:pt x="26156" y="340"/>
                    <a:pt x="26123" y="324"/>
                    <a:pt x="26099" y="315"/>
                  </a:cubicBezTo>
                  <a:cubicBezTo>
                    <a:pt x="26075" y="299"/>
                    <a:pt x="26051" y="291"/>
                    <a:pt x="26027" y="283"/>
                  </a:cubicBezTo>
                  <a:cubicBezTo>
                    <a:pt x="25994" y="267"/>
                    <a:pt x="25954" y="251"/>
                    <a:pt x="25922" y="243"/>
                  </a:cubicBezTo>
                  <a:cubicBezTo>
                    <a:pt x="25865" y="219"/>
                    <a:pt x="25817" y="202"/>
                    <a:pt x="25760" y="186"/>
                  </a:cubicBezTo>
                  <a:cubicBezTo>
                    <a:pt x="25744" y="178"/>
                    <a:pt x="25720" y="170"/>
                    <a:pt x="25696" y="162"/>
                  </a:cubicBezTo>
                  <a:cubicBezTo>
                    <a:pt x="25655" y="154"/>
                    <a:pt x="25623" y="146"/>
                    <a:pt x="25591" y="130"/>
                  </a:cubicBezTo>
                  <a:cubicBezTo>
                    <a:pt x="25566" y="130"/>
                    <a:pt x="25542" y="122"/>
                    <a:pt x="25510" y="114"/>
                  </a:cubicBezTo>
                  <a:cubicBezTo>
                    <a:pt x="25510" y="114"/>
                    <a:pt x="25502" y="114"/>
                    <a:pt x="25494" y="105"/>
                  </a:cubicBezTo>
                  <a:cubicBezTo>
                    <a:pt x="25469" y="105"/>
                    <a:pt x="25445" y="97"/>
                    <a:pt x="25413" y="89"/>
                  </a:cubicBezTo>
                  <a:cubicBezTo>
                    <a:pt x="25389" y="81"/>
                    <a:pt x="25356" y="81"/>
                    <a:pt x="25324" y="73"/>
                  </a:cubicBezTo>
                  <a:cubicBezTo>
                    <a:pt x="25292" y="65"/>
                    <a:pt x="25268" y="57"/>
                    <a:pt x="25235" y="57"/>
                  </a:cubicBezTo>
                  <a:cubicBezTo>
                    <a:pt x="25203" y="49"/>
                    <a:pt x="25171" y="49"/>
                    <a:pt x="25146" y="41"/>
                  </a:cubicBezTo>
                  <a:cubicBezTo>
                    <a:pt x="25114" y="41"/>
                    <a:pt x="25082" y="33"/>
                    <a:pt x="25049" y="33"/>
                  </a:cubicBezTo>
                  <a:cubicBezTo>
                    <a:pt x="25025" y="25"/>
                    <a:pt x="24993" y="25"/>
                    <a:pt x="24961" y="17"/>
                  </a:cubicBezTo>
                  <a:cubicBezTo>
                    <a:pt x="24896" y="17"/>
                    <a:pt x="24840" y="9"/>
                    <a:pt x="24775" y="9"/>
                  </a:cubicBezTo>
                  <a:cubicBezTo>
                    <a:pt x="24751" y="0"/>
                    <a:pt x="24718" y="0"/>
                    <a:pt x="24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4"/>
            <p:cNvSpPr/>
            <p:nvPr/>
          </p:nvSpPr>
          <p:spPr>
            <a:xfrm>
              <a:off x="1952550" y="1193294"/>
              <a:ext cx="1660443" cy="3150309"/>
            </a:xfrm>
            <a:custGeom>
              <a:avLst/>
              <a:gdLst/>
              <a:ahLst/>
              <a:cxnLst/>
              <a:rect l="l" t="t" r="r" b="b"/>
              <a:pathLst>
                <a:path w="27651" h="56770" extrusionOk="0">
                  <a:moveTo>
                    <a:pt x="24396" y="292"/>
                  </a:moveTo>
                  <a:cubicBezTo>
                    <a:pt x="26059" y="380"/>
                    <a:pt x="27367" y="1753"/>
                    <a:pt x="27367" y="3425"/>
                  </a:cubicBezTo>
                  <a:lnTo>
                    <a:pt x="27367" y="53346"/>
                  </a:lnTo>
                  <a:cubicBezTo>
                    <a:pt x="27367" y="54969"/>
                    <a:pt x="26100" y="56342"/>
                    <a:pt x="24485" y="56471"/>
                  </a:cubicBezTo>
                  <a:lnTo>
                    <a:pt x="24396" y="56471"/>
                  </a:lnTo>
                  <a:cubicBezTo>
                    <a:pt x="24339" y="56479"/>
                    <a:pt x="24283" y="56479"/>
                    <a:pt x="24234" y="56479"/>
                  </a:cubicBezTo>
                  <a:lnTo>
                    <a:pt x="3416" y="56479"/>
                  </a:lnTo>
                  <a:cubicBezTo>
                    <a:pt x="3368" y="56479"/>
                    <a:pt x="3311" y="56479"/>
                    <a:pt x="3255" y="56471"/>
                  </a:cubicBezTo>
                  <a:lnTo>
                    <a:pt x="3174" y="56471"/>
                  </a:lnTo>
                  <a:cubicBezTo>
                    <a:pt x="1551" y="56342"/>
                    <a:pt x="291" y="54969"/>
                    <a:pt x="291" y="53346"/>
                  </a:cubicBezTo>
                  <a:lnTo>
                    <a:pt x="291" y="3425"/>
                  </a:lnTo>
                  <a:cubicBezTo>
                    <a:pt x="291" y="1753"/>
                    <a:pt x="1591" y="380"/>
                    <a:pt x="3247" y="292"/>
                  </a:cubicBezTo>
                  <a:close/>
                  <a:moveTo>
                    <a:pt x="3416" y="1"/>
                  </a:moveTo>
                  <a:cubicBezTo>
                    <a:pt x="3360" y="1"/>
                    <a:pt x="3303" y="1"/>
                    <a:pt x="3239" y="9"/>
                  </a:cubicBezTo>
                  <a:cubicBezTo>
                    <a:pt x="1438" y="98"/>
                    <a:pt x="1" y="1600"/>
                    <a:pt x="1" y="3425"/>
                  </a:cubicBezTo>
                  <a:lnTo>
                    <a:pt x="1" y="53346"/>
                  </a:lnTo>
                  <a:cubicBezTo>
                    <a:pt x="1" y="55138"/>
                    <a:pt x="1389" y="56616"/>
                    <a:pt x="3150" y="56754"/>
                  </a:cubicBezTo>
                  <a:lnTo>
                    <a:pt x="3239" y="56762"/>
                  </a:lnTo>
                  <a:cubicBezTo>
                    <a:pt x="3295" y="56770"/>
                    <a:pt x="3360" y="56770"/>
                    <a:pt x="3416" y="56770"/>
                  </a:cubicBezTo>
                  <a:lnTo>
                    <a:pt x="24234" y="56770"/>
                  </a:lnTo>
                  <a:cubicBezTo>
                    <a:pt x="24291" y="56770"/>
                    <a:pt x="24347" y="56770"/>
                    <a:pt x="24412" y="56762"/>
                  </a:cubicBezTo>
                  <a:cubicBezTo>
                    <a:pt x="24436" y="56762"/>
                    <a:pt x="24468" y="56762"/>
                    <a:pt x="24501" y="56754"/>
                  </a:cubicBezTo>
                  <a:cubicBezTo>
                    <a:pt x="26261" y="56616"/>
                    <a:pt x="27650" y="55138"/>
                    <a:pt x="27650" y="53346"/>
                  </a:cubicBezTo>
                  <a:lnTo>
                    <a:pt x="27650" y="3425"/>
                  </a:lnTo>
                  <a:cubicBezTo>
                    <a:pt x="27650" y="1592"/>
                    <a:pt x="26213" y="98"/>
                    <a:pt x="24412" y="9"/>
                  </a:cubicBezTo>
                  <a:cubicBezTo>
                    <a:pt x="24347" y="1"/>
                    <a:pt x="24291" y="1"/>
                    <a:pt x="242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4"/>
            <p:cNvSpPr/>
            <p:nvPr/>
          </p:nvSpPr>
          <p:spPr>
            <a:xfrm>
              <a:off x="3535364" y="1256504"/>
              <a:ext cx="60170" cy="3025285"/>
            </a:xfrm>
            <a:custGeom>
              <a:avLst/>
              <a:gdLst/>
              <a:ahLst/>
              <a:cxnLst/>
              <a:rect l="l" t="t" r="r" b="b"/>
              <a:pathLst>
                <a:path w="1002" h="54517" extrusionOk="0">
                  <a:moveTo>
                    <a:pt x="0" y="0"/>
                  </a:moveTo>
                  <a:lnTo>
                    <a:pt x="0" y="0"/>
                  </a:lnTo>
                  <a:cubicBezTo>
                    <a:pt x="275" y="477"/>
                    <a:pt x="428" y="1034"/>
                    <a:pt x="428" y="1632"/>
                  </a:cubicBezTo>
                  <a:lnTo>
                    <a:pt x="428" y="2197"/>
                  </a:lnTo>
                  <a:cubicBezTo>
                    <a:pt x="428" y="2229"/>
                    <a:pt x="428" y="2262"/>
                    <a:pt x="428" y="2302"/>
                  </a:cubicBezTo>
                  <a:lnTo>
                    <a:pt x="428" y="52223"/>
                  </a:lnTo>
                  <a:cubicBezTo>
                    <a:pt x="428" y="52255"/>
                    <a:pt x="428" y="52288"/>
                    <a:pt x="428" y="52328"/>
                  </a:cubicBezTo>
                  <a:lnTo>
                    <a:pt x="428" y="52901"/>
                  </a:lnTo>
                  <a:cubicBezTo>
                    <a:pt x="428" y="53491"/>
                    <a:pt x="275" y="54040"/>
                    <a:pt x="0" y="54516"/>
                  </a:cubicBezTo>
                  <a:cubicBezTo>
                    <a:pt x="145" y="54379"/>
                    <a:pt x="283" y="54234"/>
                    <a:pt x="404" y="54064"/>
                  </a:cubicBezTo>
                  <a:cubicBezTo>
                    <a:pt x="444" y="54008"/>
                    <a:pt x="485" y="53951"/>
                    <a:pt x="525" y="53886"/>
                  </a:cubicBezTo>
                  <a:cubicBezTo>
                    <a:pt x="549" y="53846"/>
                    <a:pt x="573" y="53806"/>
                    <a:pt x="598" y="53765"/>
                  </a:cubicBezTo>
                  <a:cubicBezTo>
                    <a:pt x="711" y="53563"/>
                    <a:pt x="808" y="53345"/>
                    <a:pt x="872" y="53119"/>
                  </a:cubicBezTo>
                  <a:cubicBezTo>
                    <a:pt x="961" y="52837"/>
                    <a:pt x="1001" y="52538"/>
                    <a:pt x="1001" y="52223"/>
                  </a:cubicBezTo>
                  <a:lnTo>
                    <a:pt x="1001" y="2302"/>
                  </a:lnTo>
                  <a:cubicBezTo>
                    <a:pt x="1001" y="1398"/>
                    <a:pt x="622" y="57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4"/>
            <p:cNvSpPr/>
            <p:nvPr/>
          </p:nvSpPr>
          <p:spPr>
            <a:xfrm>
              <a:off x="3198780" y="1317439"/>
              <a:ext cx="1561" cy="3663"/>
            </a:xfrm>
            <a:custGeom>
              <a:avLst/>
              <a:gdLst/>
              <a:ahLst/>
              <a:cxnLst/>
              <a:rect l="l" t="t" r="r" b="b"/>
              <a:pathLst>
                <a:path w="26" h="66" extrusionOk="0">
                  <a:moveTo>
                    <a:pt x="25" y="1"/>
                  </a:moveTo>
                  <a:lnTo>
                    <a:pt x="25" y="1"/>
                  </a:lnTo>
                  <a:cubicBezTo>
                    <a:pt x="24" y="4"/>
                    <a:pt x="23" y="8"/>
                    <a:pt x="21" y="11"/>
                  </a:cubicBezTo>
                  <a:lnTo>
                    <a:pt x="21" y="11"/>
                  </a:lnTo>
                  <a:cubicBezTo>
                    <a:pt x="23" y="8"/>
                    <a:pt x="25" y="5"/>
                    <a:pt x="25" y="1"/>
                  </a:cubicBezTo>
                  <a:close/>
                  <a:moveTo>
                    <a:pt x="21" y="11"/>
                  </a:moveTo>
                  <a:lnTo>
                    <a:pt x="21" y="11"/>
                  </a:lnTo>
                  <a:cubicBezTo>
                    <a:pt x="19" y="15"/>
                    <a:pt x="17" y="17"/>
                    <a:pt x="17" y="17"/>
                  </a:cubicBezTo>
                  <a:cubicBezTo>
                    <a:pt x="12" y="27"/>
                    <a:pt x="10" y="37"/>
                    <a:pt x="7" y="47"/>
                  </a:cubicBezTo>
                  <a:lnTo>
                    <a:pt x="7" y="47"/>
                  </a:lnTo>
                  <a:cubicBezTo>
                    <a:pt x="12" y="35"/>
                    <a:pt x="17" y="24"/>
                    <a:pt x="21" y="11"/>
                  </a:cubicBezTo>
                  <a:close/>
                  <a:moveTo>
                    <a:pt x="7" y="47"/>
                  </a:moveTo>
                  <a:lnTo>
                    <a:pt x="7" y="47"/>
                  </a:lnTo>
                  <a:cubicBezTo>
                    <a:pt x="5" y="53"/>
                    <a:pt x="3" y="59"/>
                    <a:pt x="1" y="65"/>
                  </a:cubicBezTo>
                  <a:cubicBezTo>
                    <a:pt x="4" y="59"/>
                    <a:pt x="6" y="53"/>
                    <a:pt x="7"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4"/>
            <p:cNvSpPr/>
            <p:nvPr/>
          </p:nvSpPr>
          <p:spPr>
            <a:xfrm>
              <a:off x="3160468" y="1359116"/>
              <a:ext cx="3003" cy="1887"/>
            </a:xfrm>
            <a:custGeom>
              <a:avLst/>
              <a:gdLst/>
              <a:ahLst/>
              <a:cxnLst/>
              <a:rect l="l" t="t" r="r" b="b"/>
              <a:pathLst>
                <a:path w="50" h="34" extrusionOk="0">
                  <a:moveTo>
                    <a:pt x="49" y="1"/>
                  </a:moveTo>
                  <a:cubicBezTo>
                    <a:pt x="45" y="1"/>
                    <a:pt x="43" y="3"/>
                    <a:pt x="41" y="5"/>
                  </a:cubicBezTo>
                  <a:lnTo>
                    <a:pt x="41" y="5"/>
                  </a:lnTo>
                  <a:cubicBezTo>
                    <a:pt x="44" y="3"/>
                    <a:pt x="47" y="2"/>
                    <a:pt x="49" y="1"/>
                  </a:cubicBezTo>
                  <a:close/>
                  <a:moveTo>
                    <a:pt x="41" y="5"/>
                  </a:moveTo>
                  <a:lnTo>
                    <a:pt x="41" y="5"/>
                  </a:lnTo>
                  <a:cubicBezTo>
                    <a:pt x="39" y="6"/>
                    <a:pt x="36" y="7"/>
                    <a:pt x="34" y="9"/>
                  </a:cubicBezTo>
                  <a:lnTo>
                    <a:pt x="34" y="9"/>
                  </a:lnTo>
                  <a:cubicBezTo>
                    <a:pt x="37" y="9"/>
                    <a:pt x="39" y="7"/>
                    <a:pt x="41" y="5"/>
                  </a:cubicBezTo>
                  <a:close/>
                  <a:moveTo>
                    <a:pt x="34" y="9"/>
                  </a:moveTo>
                  <a:lnTo>
                    <a:pt x="34" y="9"/>
                  </a:lnTo>
                  <a:cubicBezTo>
                    <a:pt x="34" y="9"/>
                    <a:pt x="33" y="9"/>
                    <a:pt x="33" y="9"/>
                  </a:cubicBezTo>
                  <a:cubicBezTo>
                    <a:pt x="33" y="9"/>
                    <a:pt x="33" y="9"/>
                    <a:pt x="33" y="9"/>
                  </a:cubicBezTo>
                  <a:lnTo>
                    <a:pt x="33" y="9"/>
                  </a:lnTo>
                  <a:cubicBezTo>
                    <a:pt x="33" y="9"/>
                    <a:pt x="34" y="9"/>
                    <a:pt x="34" y="9"/>
                  </a:cubicBezTo>
                  <a:close/>
                  <a:moveTo>
                    <a:pt x="33" y="9"/>
                  </a:moveTo>
                  <a:lnTo>
                    <a:pt x="33" y="9"/>
                  </a:lnTo>
                  <a:cubicBezTo>
                    <a:pt x="22" y="15"/>
                    <a:pt x="12" y="22"/>
                    <a:pt x="1" y="33"/>
                  </a:cubicBezTo>
                  <a:cubicBezTo>
                    <a:pt x="9" y="25"/>
                    <a:pt x="25" y="17"/>
                    <a:pt x="33" y="17"/>
                  </a:cubicBezTo>
                  <a:cubicBezTo>
                    <a:pt x="33" y="17"/>
                    <a:pt x="33" y="11"/>
                    <a:pt x="33" y="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4"/>
            <p:cNvSpPr/>
            <p:nvPr/>
          </p:nvSpPr>
          <p:spPr>
            <a:xfrm>
              <a:off x="3165812" y="1356452"/>
              <a:ext cx="2042" cy="943"/>
            </a:xfrm>
            <a:custGeom>
              <a:avLst/>
              <a:gdLst/>
              <a:ahLst/>
              <a:cxnLst/>
              <a:rect l="l" t="t" r="r" b="b"/>
              <a:pathLst>
                <a:path w="34" h="17" extrusionOk="0">
                  <a:moveTo>
                    <a:pt x="33" y="0"/>
                  </a:moveTo>
                  <a:cubicBezTo>
                    <a:pt x="27" y="0"/>
                    <a:pt x="20" y="5"/>
                    <a:pt x="14" y="11"/>
                  </a:cubicBezTo>
                  <a:lnTo>
                    <a:pt x="14" y="11"/>
                  </a:lnTo>
                  <a:cubicBezTo>
                    <a:pt x="19" y="8"/>
                    <a:pt x="25" y="4"/>
                    <a:pt x="33" y="0"/>
                  </a:cubicBezTo>
                  <a:close/>
                  <a:moveTo>
                    <a:pt x="14" y="11"/>
                  </a:moveTo>
                  <a:cubicBezTo>
                    <a:pt x="9" y="14"/>
                    <a:pt x="5" y="16"/>
                    <a:pt x="1" y="16"/>
                  </a:cubicBezTo>
                  <a:lnTo>
                    <a:pt x="9" y="16"/>
                  </a:lnTo>
                  <a:cubicBezTo>
                    <a:pt x="11" y="15"/>
                    <a:pt x="12" y="13"/>
                    <a:pt x="1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4"/>
            <p:cNvSpPr/>
            <p:nvPr/>
          </p:nvSpPr>
          <p:spPr>
            <a:xfrm>
              <a:off x="3169235" y="1351957"/>
              <a:ext cx="4384" cy="3663"/>
            </a:xfrm>
            <a:custGeom>
              <a:avLst/>
              <a:gdLst/>
              <a:ahLst/>
              <a:cxnLst/>
              <a:rect l="l" t="t" r="r" b="b"/>
              <a:pathLst>
                <a:path w="73" h="66" extrusionOk="0">
                  <a:moveTo>
                    <a:pt x="73" y="1"/>
                  </a:moveTo>
                  <a:cubicBezTo>
                    <a:pt x="73" y="1"/>
                    <a:pt x="65" y="9"/>
                    <a:pt x="57" y="9"/>
                  </a:cubicBezTo>
                  <a:cubicBezTo>
                    <a:pt x="49" y="17"/>
                    <a:pt x="41" y="25"/>
                    <a:pt x="33" y="33"/>
                  </a:cubicBezTo>
                  <a:cubicBezTo>
                    <a:pt x="49" y="17"/>
                    <a:pt x="65" y="9"/>
                    <a:pt x="73" y="1"/>
                  </a:cubicBezTo>
                  <a:close/>
                  <a:moveTo>
                    <a:pt x="33" y="33"/>
                  </a:moveTo>
                  <a:cubicBezTo>
                    <a:pt x="24" y="41"/>
                    <a:pt x="8" y="49"/>
                    <a:pt x="0" y="65"/>
                  </a:cubicBezTo>
                  <a:cubicBezTo>
                    <a:pt x="8" y="57"/>
                    <a:pt x="24" y="41"/>
                    <a:pt x="33" y="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4"/>
            <p:cNvSpPr/>
            <p:nvPr/>
          </p:nvSpPr>
          <p:spPr>
            <a:xfrm>
              <a:off x="3180885" y="1344798"/>
              <a:ext cx="1021" cy="943"/>
            </a:xfrm>
            <a:custGeom>
              <a:avLst/>
              <a:gdLst/>
              <a:ahLst/>
              <a:cxnLst/>
              <a:rect l="l" t="t" r="r" b="b"/>
              <a:pathLst>
                <a:path w="17" h="17" extrusionOk="0">
                  <a:moveTo>
                    <a:pt x="16" y="0"/>
                  </a:moveTo>
                  <a:cubicBezTo>
                    <a:pt x="8" y="0"/>
                    <a:pt x="0" y="8"/>
                    <a:pt x="0" y="16"/>
                  </a:cubicBezTo>
                  <a:cubicBezTo>
                    <a:pt x="0" y="8"/>
                    <a:pt x="8"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4"/>
            <p:cNvSpPr/>
            <p:nvPr/>
          </p:nvSpPr>
          <p:spPr>
            <a:xfrm>
              <a:off x="3183287" y="1341191"/>
              <a:ext cx="1501" cy="1387"/>
            </a:xfrm>
            <a:custGeom>
              <a:avLst/>
              <a:gdLst/>
              <a:ahLst/>
              <a:cxnLst/>
              <a:rect l="l" t="t" r="r" b="b"/>
              <a:pathLst>
                <a:path w="25" h="25" extrusionOk="0">
                  <a:moveTo>
                    <a:pt x="25" y="1"/>
                  </a:moveTo>
                  <a:lnTo>
                    <a:pt x="25" y="1"/>
                  </a:lnTo>
                  <a:cubicBezTo>
                    <a:pt x="19" y="6"/>
                    <a:pt x="14" y="11"/>
                    <a:pt x="9" y="17"/>
                  </a:cubicBezTo>
                  <a:cubicBezTo>
                    <a:pt x="17" y="9"/>
                    <a:pt x="25" y="9"/>
                    <a:pt x="25" y="1"/>
                  </a:cubicBezTo>
                  <a:close/>
                  <a:moveTo>
                    <a:pt x="9" y="17"/>
                  </a:moveTo>
                  <a:lnTo>
                    <a:pt x="9" y="17"/>
                  </a:lnTo>
                  <a:cubicBezTo>
                    <a:pt x="6" y="20"/>
                    <a:pt x="3" y="22"/>
                    <a:pt x="0" y="25"/>
                  </a:cubicBezTo>
                  <a:cubicBezTo>
                    <a:pt x="9" y="25"/>
                    <a:pt x="9" y="17"/>
                    <a:pt x="9" y="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4"/>
            <p:cNvSpPr/>
            <p:nvPr/>
          </p:nvSpPr>
          <p:spPr>
            <a:xfrm>
              <a:off x="3186170" y="1338083"/>
              <a:ext cx="1561" cy="1387"/>
            </a:xfrm>
            <a:custGeom>
              <a:avLst/>
              <a:gdLst/>
              <a:ahLst/>
              <a:cxnLst/>
              <a:rect l="l" t="t" r="r" b="b"/>
              <a:pathLst>
                <a:path w="26" h="25" extrusionOk="0">
                  <a:moveTo>
                    <a:pt x="17" y="0"/>
                  </a:moveTo>
                  <a:cubicBezTo>
                    <a:pt x="17" y="8"/>
                    <a:pt x="9" y="16"/>
                    <a:pt x="1" y="24"/>
                  </a:cubicBezTo>
                  <a:cubicBezTo>
                    <a:pt x="9" y="16"/>
                    <a:pt x="17" y="8"/>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4"/>
            <p:cNvSpPr/>
            <p:nvPr/>
          </p:nvSpPr>
          <p:spPr>
            <a:xfrm>
              <a:off x="3198780" y="1317439"/>
              <a:ext cx="1561" cy="3663"/>
            </a:xfrm>
            <a:custGeom>
              <a:avLst/>
              <a:gdLst/>
              <a:ahLst/>
              <a:cxnLst/>
              <a:rect l="l" t="t" r="r" b="b"/>
              <a:pathLst>
                <a:path w="26" h="66" extrusionOk="0">
                  <a:moveTo>
                    <a:pt x="25" y="1"/>
                  </a:moveTo>
                  <a:lnTo>
                    <a:pt x="25" y="1"/>
                  </a:lnTo>
                  <a:cubicBezTo>
                    <a:pt x="24" y="4"/>
                    <a:pt x="23" y="8"/>
                    <a:pt x="21" y="11"/>
                  </a:cubicBezTo>
                  <a:lnTo>
                    <a:pt x="21" y="11"/>
                  </a:lnTo>
                  <a:cubicBezTo>
                    <a:pt x="23" y="8"/>
                    <a:pt x="25" y="5"/>
                    <a:pt x="25" y="1"/>
                  </a:cubicBezTo>
                  <a:close/>
                  <a:moveTo>
                    <a:pt x="21" y="11"/>
                  </a:moveTo>
                  <a:lnTo>
                    <a:pt x="21" y="11"/>
                  </a:lnTo>
                  <a:cubicBezTo>
                    <a:pt x="19" y="15"/>
                    <a:pt x="17" y="17"/>
                    <a:pt x="17" y="17"/>
                  </a:cubicBezTo>
                  <a:cubicBezTo>
                    <a:pt x="12" y="27"/>
                    <a:pt x="10" y="37"/>
                    <a:pt x="7" y="47"/>
                  </a:cubicBezTo>
                  <a:lnTo>
                    <a:pt x="7" y="47"/>
                  </a:lnTo>
                  <a:cubicBezTo>
                    <a:pt x="12" y="35"/>
                    <a:pt x="17" y="24"/>
                    <a:pt x="21" y="11"/>
                  </a:cubicBezTo>
                  <a:close/>
                  <a:moveTo>
                    <a:pt x="7" y="47"/>
                  </a:moveTo>
                  <a:lnTo>
                    <a:pt x="7" y="47"/>
                  </a:lnTo>
                  <a:cubicBezTo>
                    <a:pt x="5" y="53"/>
                    <a:pt x="3" y="59"/>
                    <a:pt x="1" y="65"/>
                  </a:cubicBezTo>
                  <a:cubicBezTo>
                    <a:pt x="4" y="59"/>
                    <a:pt x="6" y="53"/>
                    <a:pt x="7"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4"/>
            <p:cNvSpPr/>
            <p:nvPr/>
          </p:nvSpPr>
          <p:spPr>
            <a:xfrm>
              <a:off x="3201723" y="1312944"/>
              <a:ext cx="540" cy="1443"/>
            </a:xfrm>
            <a:custGeom>
              <a:avLst/>
              <a:gdLst/>
              <a:ahLst/>
              <a:cxnLst/>
              <a:rect l="l" t="t" r="r" b="b"/>
              <a:pathLst>
                <a:path w="9" h="26" extrusionOk="0">
                  <a:moveTo>
                    <a:pt x="8" y="1"/>
                  </a:moveTo>
                  <a:cubicBezTo>
                    <a:pt x="0" y="9"/>
                    <a:pt x="0" y="17"/>
                    <a:pt x="0" y="25"/>
                  </a:cubicBezTo>
                  <a:lnTo>
                    <a:pt x="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4"/>
            <p:cNvSpPr/>
            <p:nvPr/>
          </p:nvSpPr>
          <p:spPr>
            <a:xfrm>
              <a:off x="2004434" y="4154618"/>
              <a:ext cx="1556676" cy="173969"/>
            </a:xfrm>
            <a:custGeom>
              <a:avLst/>
              <a:gdLst/>
              <a:ahLst/>
              <a:cxnLst/>
              <a:rect l="l" t="t" r="r" b="b"/>
              <a:pathLst>
                <a:path w="25923" h="3135" extrusionOk="0">
                  <a:moveTo>
                    <a:pt x="1" y="1"/>
                  </a:moveTo>
                  <a:lnTo>
                    <a:pt x="1" y="671"/>
                  </a:lnTo>
                  <a:cubicBezTo>
                    <a:pt x="1" y="1261"/>
                    <a:pt x="162" y="1818"/>
                    <a:pt x="437" y="2302"/>
                  </a:cubicBezTo>
                  <a:cubicBezTo>
                    <a:pt x="913" y="2738"/>
                    <a:pt x="1519" y="3029"/>
                    <a:pt x="2189" y="3110"/>
                  </a:cubicBezTo>
                  <a:cubicBezTo>
                    <a:pt x="2229" y="3118"/>
                    <a:pt x="2270" y="3118"/>
                    <a:pt x="2310" y="3126"/>
                  </a:cubicBezTo>
                  <a:lnTo>
                    <a:pt x="2391" y="3126"/>
                  </a:lnTo>
                  <a:cubicBezTo>
                    <a:pt x="2447" y="3134"/>
                    <a:pt x="2504" y="3134"/>
                    <a:pt x="2560" y="3134"/>
                  </a:cubicBezTo>
                  <a:lnTo>
                    <a:pt x="23370" y="3134"/>
                  </a:lnTo>
                  <a:cubicBezTo>
                    <a:pt x="23427" y="3134"/>
                    <a:pt x="23475" y="3134"/>
                    <a:pt x="23532" y="3126"/>
                  </a:cubicBezTo>
                  <a:lnTo>
                    <a:pt x="23621" y="3126"/>
                  </a:lnTo>
                  <a:cubicBezTo>
                    <a:pt x="24339" y="3061"/>
                    <a:pt x="24993" y="2763"/>
                    <a:pt x="25494" y="2294"/>
                  </a:cubicBezTo>
                  <a:cubicBezTo>
                    <a:pt x="25761" y="1818"/>
                    <a:pt x="25922" y="1269"/>
                    <a:pt x="25922" y="679"/>
                  </a:cubicBezTo>
                  <a:lnTo>
                    <a:pt x="25922" y="106"/>
                  </a:lnTo>
                  <a:cubicBezTo>
                    <a:pt x="25866" y="1382"/>
                    <a:pt x="24856" y="2448"/>
                    <a:pt x="23580" y="2545"/>
                  </a:cubicBezTo>
                  <a:cubicBezTo>
                    <a:pt x="23556" y="2545"/>
                    <a:pt x="23540" y="2553"/>
                    <a:pt x="23516" y="2553"/>
                  </a:cubicBezTo>
                  <a:lnTo>
                    <a:pt x="2407" y="2553"/>
                  </a:lnTo>
                  <a:cubicBezTo>
                    <a:pt x="2391" y="2553"/>
                    <a:pt x="2375" y="2545"/>
                    <a:pt x="2350" y="2545"/>
                  </a:cubicBezTo>
                  <a:cubicBezTo>
                    <a:pt x="1801" y="2504"/>
                    <a:pt x="1301" y="2278"/>
                    <a:pt x="905" y="1939"/>
                  </a:cubicBezTo>
                  <a:cubicBezTo>
                    <a:pt x="356" y="1471"/>
                    <a:pt x="1" y="76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4"/>
            <p:cNvSpPr/>
            <p:nvPr/>
          </p:nvSpPr>
          <p:spPr>
            <a:xfrm>
              <a:off x="3534824" y="1256504"/>
              <a:ext cx="60711" cy="3025729"/>
            </a:xfrm>
            <a:custGeom>
              <a:avLst/>
              <a:gdLst/>
              <a:ahLst/>
              <a:cxnLst/>
              <a:rect l="l" t="t" r="r" b="b"/>
              <a:pathLst>
                <a:path w="1011" h="54525" extrusionOk="0">
                  <a:moveTo>
                    <a:pt x="9" y="0"/>
                  </a:moveTo>
                  <a:lnTo>
                    <a:pt x="9" y="0"/>
                  </a:lnTo>
                  <a:cubicBezTo>
                    <a:pt x="284" y="477"/>
                    <a:pt x="437" y="1034"/>
                    <a:pt x="437" y="1632"/>
                  </a:cubicBezTo>
                  <a:lnTo>
                    <a:pt x="437" y="52901"/>
                  </a:lnTo>
                  <a:cubicBezTo>
                    <a:pt x="437" y="53491"/>
                    <a:pt x="284" y="54040"/>
                    <a:pt x="9" y="54516"/>
                  </a:cubicBezTo>
                  <a:cubicBezTo>
                    <a:pt x="1" y="54524"/>
                    <a:pt x="1" y="54524"/>
                    <a:pt x="1" y="54524"/>
                  </a:cubicBezTo>
                  <a:cubicBezTo>
                    <a:pt x="154" y="54387"/>
                    <a:pt x="292" y="54234"/>
                    <a:pt x="413" y="54064"/>
                  </a:cubicBezTo>
                  <a:cubicBezTo>
                    <a:pt x="453" y="54008"/>
                    <a:pt x="494" y="53951"/>
                    <a:pt x="534" y="53886"/>
                  </a:cubicBezTo>
                  <a:cubicBezTo>
                    <a:pt x="558" y="53846"/>
                    <a:pt x="582" y="53806"/>
                    <a:pt x="607" y="53765"/>
                  </a:cubicBezTo>
                  <a:cubicBezTo>
                    <a:pt x="720" y="53563"/>
                    <a:pt x="817" y="53345"/>
                    <a:pt x="881" y="53119"/>
                  </a:cubicBezTo>
                  <a:cubicBezTo>
                    <a:pt x="970" y="52837"/>
                    <a:pt x="1010" y="52538"/>
                    <a:pt x="1010" y="52223"/>
                  </a:cubicBezTo>
                  <a:lnTo>
                    <a:pt x="1010" y="2302"/>
                  </a:lnTo>
                  <a:cubicBezTo>
                    <a:pt x="1010" y="1398"/>
                    <a:pt x="631" y="574"/>
                    <a:pt x="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4"/>
            <p:cNvSpPr/>
            <p:nvPr/>
          </p:nvSpPr>
          <p:spPr>
            <a:xfrm>
              <a:off x="2032537" y="1267714"/>
              <a:ext cx="1500409" cy="3001534"/>
            </a:xfrm>
            <a:custGeom>
              <a:avLst/>
              <a:gdLst/>
              <a:ahLst/>
              <a:cxnLst/>
              <a:rect l="l" t="t" r="r" b="b"/>
              <a:pathLst>
                <a:path w="24986" h="54089" extrusionOk="0">
                  <a:moveTo>
                    <a:pt x="1947" y="0"/>
                  </a:moveTo>
                  <a:cubicBezTo>
                    <a:pt x="849" y="73"/>
                    <a:pt x="1" y="986"/>
                    <a:pt x="1" y="2084"/>
                  </a:cubicBezTo>
                  <a:lnTo>
                    <a:pt x="1" y="52005"/>
                  </a:lnTo>
                  <a:cubicBezTo>
                    <a:pt x="1" y="53087"/>
                    <a:pt x="841" y="53999"/>
                    <a:pt x="1915" y="54080"/>
                  </a:cubicBezTo>
                  <a:cubicBezTo>
                    <a:pt x="1931" y="54088"/>
                    <a:pt x="1939" y="54088"/>
                    <a:pt x="1947" y="54088"/>
                  </a:cubicBezTo>
                  <a:lnTo>
                    <a:pt x="23031" y="54088"/>
                  </a:lnTo>
                  <a:cubicBezTo>
                    <a:pt x="23040" y="54088"/>
                    <a:pt x="23048" y="54088"/>
                    <a:pt x="23064" y="54080"/>
                  </a:cubicBezTo>
                  <a:cubicBezTo>
                    <a:pt x="24138" y="53999"/>
                    <a:pt x="24978" y="53087"/>
                    <a:pt x="24978" y="52005"/>
                  </a:cubicBezTo>
                  <a:lnTo>
                    <a:pt x="24978" y="2084"/>
                  </a:lnTo>
                  <a:cubicBezTo>
                    <a:pt x="24986" y="986"/>
                    <a:pt x="24130" y="73"/>
                    <a:pt x="23040" y="0"/>
                  </a:cubicBezTo>
                  <a:lnTo>
                    <a:pt x="19898" y="0"/>
                  </a:lnTo>
                  <a:cubicBezTo>
                    <a:pt x="19721" y="8"/>
                    <a:pt x="19583" y="138"/>
                    <a:pt x="19567" y="307"/>
                  </a:cubicBezTo>
                  <a:cubicBezTo>
                    <a:pt x="19567" y="315"/>
                    <a:pt x="19567" y="331"/>
                    <a:pt x="19567" y="340"/>
                  </a:cubicBezTo>
                  <a:lnTo>
                    <a:pt x="19567" y="348"/>
                  </a:lnTo>
                  <a:cubicBezTo>
                    <a:pt x="19527" y="1228"/>
                    <a:pt x="18800" y="1930"/>
                    <a:pt x="17912" y="1930"/>
                  </a:cubicBezTo>
                  <a:lnTo>
                    <a:pt x="7075" y="1930"/>
                  </a:lnTo>
                  <a:cubicBezTo>
                    <a:pt x="6187" y="1930"/>
                    <a:pt x="5460" y="1228"/>
                    <a:pt x="5419" y="348"/>
                  </a:cubicBezTo>
                  <a:lnTo>
                    <a:pt x="5419" y="340"/>
                  </a:lnTo>
                  <a:cubicBezTo>
                    <a:pt x="5419" y="331"/>
                    <a:pt x="5419" y="315"/>
                    <a:pt x="5419" y="307"/>
                  </a:cubicBezTo>
                  <a:cubicBezTo>
                    <a:pt x="5395" y="138"/>
                    <a:pt x="5258" y="8"/>
                    <a:pt x="5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4"/>
            <p:cNvSpPr/>
            <p:nvPr/>
          </p:nvSpPr>
          <p:spPr>
            <a:xfrm>
              <a:off x="2044187" y="1119817"/>
              <a:ext cx="1550371" cy="3089378"/>
            </a:xfrm>
            <a:custGeom>
              <a:avLst/>
              <a:gdLst/>
              <a:ahLst/>
              <a:cxnLst/>
              <a:rect l="l" t="t" r="r" b="b"/>
              <a:pathLst>
                <a:path w="25818" h="55672" extrusionOk="0">
                  <a:moveTo>
                    <a:pt x="25712" y="1"/>
                  </a:moveTo>
                  <a:cubicBezTo>
                    <a:pt x="25712" y="9"/>
                    <a:pt x="25720" y="9"/>
                    <a:pt x="25720" y="17"/>
                  </a:cubicBezTo>
                  <a:cubicBezTo>
                    <a:pt x="25736" y="25"/>
                    <a:pt x="25736" y="33"/>
                    <a:pt x="25745" y="41"/>
                  </a:cubicBezTo>
                  <a:cubicBezTo>
                    <a:pt x="25736" y="25"/>
                    <a:pt x="25720" y="17"/>
                    <a:pt x="25712" y="1"/>
                  </a:cubicBezTo>
                  <a:close/>
                  <a:moveTo>
                    <a:pt x="1" y="54670"/>
                  </a:moveTo>
                  <a:cubicBezTo>
                    <a:pt x="9" y="54678"/>
                    <a:pt x="17" y="54694"/>
                    <a:pt x="33" y="54702"/>
                  </a:cubicBezTo>
                  <a:cubicBezTo>
                    <a:pt x="25" y="54694"/>
                    <a:pt x="17" y="54686"/>
                    <a:pt x="9" y="54678"/>
                  </a:cubicBezTo>
                  <a:cubicBezTo>
                    <a:pt x="9" y="54678"/>
                    <a:pt x="9" y="54670"/>
                    <a:pt x="1" y="54670"/>
                  </a:cubicBezTo>
                  <a:close/>
                  <a:moveTo>
                    <a:pt x="25817" y="54952"/>
                  </a:moveTo>
                  <a:lnTo>
                    <a:pt x="25817" y="54952"/>
                  </a:lnTo>
                  <a:cubicBezTo>
                    <a:pt x="25817" y="54953"/>
                    <a:pt x="25801" y="54969"/>
                    <a:pt x="25793" y="54969"/>
                  </a:cubicBezTo>
                  <a:cubicBezTo>
                    <a:pt x="25785" y="54985"/>
                    <a:pt x="25777" y="54993"/>
                    <a:pt x="25769" y="55001"/>
                  </a:cubicBezTo>
                  <a:cubicBezTo>
                    <a:pt x="25785" y="54993"/>
                    <a:pt x="25801" y="54969"/>
                    <a:pt x="25817" y="54952"/>
                  </a:cubicBezTo>
                  <a:close/>
                  <a:moveTo>
                    <a:pt x="1341" y="55655"/>
                  </a:moveTo>
                  <a:cubicBezTo>
                    <a:pt x="1346" y="55660"/>
                    <a:pt x="1353" y="55662"/>
                    <a:pt x="1361" y="55664"/>
                  </a:cubicBezTo>
                  <a:lnTo>
                    <a:pt x="1361" y="55664"/>
                  </a:lnTo>
                  <a:cubicBezTo>
                    <a:pt x="1354" y="55661"/>
                    <a:pt x="1348" y="55658"/>
                    <a:pt x="1341" y="55655"/>
                  </a:cubicBezTo>
                  <a:close/>
                  <a:moveTo>
                    <a:pt x="1361" y="55664"/>
                  </a:moveTo>
                  <a:lnTo>
                    <a:pt x="1361" y="55664"/>
                  </a:lnTo>
                  <a:cubicBezTo>
                    <a:pt x="1363" y="55665"/>
                    <a:pt x="1365" y="55666"/>
                    <a:pt x="1367" y="55666"/>
                  </a:cubicBezTo>
                  <a:lnTo>
                    <a:pt x="1367" y="55666"/>
                  </a:lnTo>
                  <a:cubicBezTo>
                    <a:pt x="1365" y="55666"/>
                    <a:pt x="1363" y="55665"/>
                    <a:pt x="1361" y="55664"/>
                  </a:cubicBezTo>
                  <a:close/>
                  <a:moveTo>
                    <a:pt x="1367" y="55666"/>
                  </a:moveTo>
                  <a:cubicBezTo>
                    <a:pt x="1369" y="55668"/>
                    <a:pt x="1372" y="55669"/>
                    <a:pt x="1374" y="55671"/>
                  </a:cubicBezTo>
                  <a:lnTo>
                    <a:pt x="1390" y="55671"/>
                  </a:lnTo>
                  <a:cubicBezTo>
                    <a:pt x="1382" y="55671"/>
                    <a:pt x="1374" y="55669"/>
                    <a:pt x="1367" y="5566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 name="Google Shape;500;p54"/>
          <p:cNvGrpSpPr/>
          <p:nvPr/>
        </p:nvGrpSpPr>
        <p:grpSpPr>
          <a:xfrm>
            <a:off x="1300846" y="1473029"/>
            <a:ext cx="1174694" cy="1478501"/>
            <a:chOff x="1627291" y="775403"/>
            <a:chExt cx="2813637" cy="3541321"/>
          </a:xfrm>
        </p:grpSpPr>
        <p:sp>
          <p:nvSpPr>
            <p:cNvPr id="501" name="Google Shape;501;p54"/>
            <p:cNvSpPr/>
            <p:nvPr/>
          </p:nvSpPr>
          <p:spPr>
            <a:xfrm>
              <a:off x="4339656" y="3600096"/>
              <a:ext cx="101272" cy="50524"/>
            </a:xfrm>
            <a:custGeom>
              <a:avLst/>
              <a:gdLst/>
              <a:ahLst/>
              <a:cxnLst/>
              <a:rect l="l" t="t" r="r" b="b"/>
              <a:pathLst>
                <a:path w="2722" h="1358" extrusionOk="0">
                  <a:moveTo>
                    <a:pt x="0" y="1"/>
                  </a:moveTo>
                  <a:cubicBezTo>
                    <a:pt x="0" y="752"/>
                    <a:pt x="606" y="1357"/>
                    <a:pt x="1357" y="1357"/>
                  </a:cubicBezTo>
                  <a:cubicBezTo>
                    <a:pt x="2108" y="1357"/>
                    <a:pt x="2721" y="752"/>
                    <a:pt x="2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4"/>
            <p:cNvSpPr/>
            <p:nvPr/>
          </p:nvSpPr>
          <p:spPr>
            <a:xfrm>
              <a:off x="4339656" y="1616937"/>
              <a:ext cx="101272" cy="1968219"/>
            </a:xfrm>
            <a:custGeom>
              <a:avLst/>
              <a:gdLst/>
              <a:ahLst/>
              <a:cxnLst/>
              <a:rect l="l" t="t" r="r" b="b"/>
              <a:pathLst>
                <a:path w="2722" h="52902" extrusionOk="0">
                  <a:moveTo>
                    <a:pt x="501" y="0"/>
                  </a:moveTo>
                  <a:lnTo>
                    <a:pt x="0" y="2560"/>
                  </a:lnTo>
                  <a:lnTo>
                    <a:pt x="0" y="52901"/>
                  </a:lnTo>
                  <a:lnTo>
                    <a:pt x="2721" y="52901"/>
                  </a:lnTo>
                  <a:lnTo>
                    <a:pt x="2721" y="2560"/>
                  </a:lnTo>
                  <a:lnTo>
                    <a:pt x="22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4"/>
            <p:cNvSpPr/>
            <p:nvPr/>
          </p:nvSpPr>
          <p:spPr>
            <a:xfrm>
              <a:off x="4358854" y="1496245"/>
              <a:ext cx="62542" cy="105997"/>
            </a:xfrm>
            <a:custGeom>
              <a:avLst/>
              <a:gdLst/>
              <a:ahLst/>
              <a:cxnLst/>
              <a:rect l="l" t="t" r="r" b="b"/>
              <a:pathLst>
                <a:path w="1681" h="2849" extrusionOk="0">
                  <a:moveTo>
                    <a:pt x="845" y="0"/>
                  </a:moveTo>
                  <a:cubicBezTo>
                    <a:pt x="695" y="0"/>
                    <a:pt x="546" y="91"/>
                    <a:pt x="510" y="273"/>
                  </a:cubicBezTo>
                  <a:lnTo>
                    <a:pt x="1" y="2849"/>
                  </a:lnTo>
                  <a:lnTo>
                    <a:pt x="1681" y="2849"/>
                  </a:lnTo>
                  <a:lnTo>
                    <a:pt x="1180" y="273"/>
                  </a:lnTo>
                  <a:cubicBezTo>
                    <a:pt x="1144" y="91"/>
                    <a:pt x="994" y="0"/>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4"/>
            <p:cNvSpPr/>
            <p:nvPr/>
          </p:nvSpPr>
          <p:spPr>
            <a:xfrm>
              <a:off x="1688900" y="844450"/>
              <a:ext cx="2588126" cy="3410673"/>
            </a:xfrm>
            <a:custGeom>
              <a:avLst/>
              <a:gdLst/>
              <a:ahLst/>
              <a:cxnLst/>
              <a:rect l="l" t="t" r="r" b="b"/>
              <a:pathLst>
                <a:path w="67089" h="89790" extrusionOk="0">
                  <a:moveTo>
                    <a:pt x="993" y="1"/>
                  </a:moveTo>
                  <a:cubicBezTo>
                    <a:pt x="444" y="1"/>
                    <a:pt x="0" y="445"/>
                    <a:pt x="0" y="994"/>
                  </a:cubicBezTo>
                  <a:lnTo>
                    <a:pt x="0" y="88796"/>
                  </a:lnTo>
                  <a:cubicBezTo>
                    <a:pt x="0" y="89345"/>
                    <a:pt x="444" y="89789"/>
                    <a:pt x="993" y="89789"/>
                  </a:cubicBezTo>
                  <a:lnTo>
                    <a:pt x="66096" y="89789"/>
                  </a:lnTo>
                  <a:cubicBezTo>
                    <a:pt x="66645" y="89789"/>
                    <a:pt x="67089" y="89345"/>
                    <a:pt x="67089" y="88796"/>
                  </a:cubicBezTo>
                  <a:lnTo>
                    <a:pt x="67089" y="994"/>
                  </a:lnTo>
                  <a:cubicBezTo>
                    <a:pt x="67089" y="445"/>
                    <a:pt x="66645" y="1"/>
                    <a:pt x="66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4"/>
            <p:cNvSpPr/>
            <p:nvPr/>
          </p:nvSpPr>
          <p:spPr>
            <a:xfrm>
              <a:off x="1627291" y="775403"/>
              <a:ext cx="2696804" cy="3541321"/>
            </a:xfrm>
            <a:custGeom>
              <a:avLst/>
              <a:gdLst/>
              <a:ahLst/>
              <a:cxnLst/>
              <a:rect l="l" t="t" r="r" b="b"/>
              <a:pathLst>
                <a:path w="72485" h="95184" extrusionOk="0">
                  <a:moveTo>
                    <a:pt x="68794" y="2633"/>
                  </a:moveTo>
                  <a:cubicBezTo>
                    <a:pt x="69375" y="2633"/>
                    <a:pt x="69852" y="3110"/>
                    <a:pt x="69852" y="3691"/>
                  </a:cubicBezTo>
                  <a:lnTo>
                    <a:pt x="69852" y="91493"/>
                  </a:lnTo>
                  <a:cubicBezTo>
                    <a:pt x="69852" y="92074"/>
                    <a:pt x="69375" y="92543"/>
                    <a:pt x="68794" y="92543"/>
                  </a:cubicBezTo>
                  <a:lnTo>
                    <a:pt x="3691" y="92543"/>
                  </a:lnTo>
                  <a:cubicBezTo>
                    <a:pt x="3110" y="92543"/>
                    <a:pt x="2641" y="92074"/>
                    <a:pt x="2641" y="91493"/>
                  </a:cubicBezTo>
                  <a:lnTo>
                    <a:pt x="2641" y="3691"/>
                  </a:lnTo>
                  <a:cubicBezTo>
                    <a:pt x="2641" y="3110"/>
                    <a:pt x="3110" y="2633"/>
                    <a:pt x="3691" y="2633"/>
                  </a:cubicBezTo>
                  <a:close/>
                  <a:moveTo>
                    <a:pt x="3691" y="1"/>
                  </a:moveTo>
                  <a:cubicBezTo>
                    <a:pt x="1656" y="1"/>
                    <a:pt x="1" y="1656"/>
                    <a:pt x="1" y="3691"/>
                  </a:cubicBezTo>
                  <a:lnTo>
                    <a:pt x="1" y="91493"/>
                  </a:lnTo>
                  <a:cubicBezTo>
                    <a:pt x="1" y="93528"/>
                    <a:pt x="1656" y="95183"/>
                    <a:pt x="3691" y="95183"/>
                  </a:cubicBezTo>
                  <a:lnTo>
                    <a:pt x="68794" y="95183"/>
                  </a:lnTo>
                  <a:cubicBezTo>
                    <a:pt x="70829" y="95183"/>
                    <a:pt x="72484" y="93528"/>
                    <a:pt x="72484" y="91493"/>
                  </a:cubicBezTo>
                  <a:lnTo>
                    <a:pt x="72484" y="3691"/>
                  </a:lnTo>
                  <a:cubicBezTo>
                    <a:pt x="72484" y="1656"/>
                    <a:pt x="70829" y="1"/>
                    <a:pt x="687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4"/>
            <p:cNvSpPr/>
            <p:nvPr/>
          </p:nvSpPr>
          <p:spPr>
            <a:xfrm>
              <a:off x="4337833" y="905508"/>
              <a:ext cx="335" cy="7218"/>
            </a:xfrm>
            <a:custGeom>
              <a:avLst/>
              <a:gdLst/>
              <a:ahLst/>
              <a:cxnLst/>
              <a:rect l="l" t="t" r="r" b="b"/>
              <a:pathLst>
                <a:path w="9" h="194" extrusionOk="0">
                  <a:moveTo>
                    <a:pt x="9" y="194"/>
                  </a:moveTo>
                  <a:cubicBezTo>
                    <a:pt x="9" y="129"/>
                    <a:pt x="9" y="65"/>
                    <a:pt x="1" y="0"/>
                  </a:cubicBezTo>
                  <a:cubicBezTo>
                    <a:pt x="9" y="65"/>
                    <a:pt x="9" y="129"/>
                    <a:pt x="9" y="1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4"/>
            <p:cNvSpPr/>
            <p:nvPr/>
          </p:nvSpPr>
          <p:spPr>
            <a:xfrm>
              <a:off x="4337833" y="4179336"/>
              <a:ext cx="335" cy="7255"/>
            </a:xfrm>
            <a:custGeom>
              <a:avLst/>
              <a:gdLst/>
              <a:ahLst/>
              <a:cxnLst/>
              <a:rect l="l" t="t" r="r" b="b"/>
              <a:pathLst>
                <a:path w="9" h="195" extrusionOk="0">
                  <a:moveTo>
                    <a:pt x="9" y="1"/>
                  </a:moveTo>
                  <a:cubicBezTo>
                    <a:pt x="9" y="65"/>
                    <a:pt x="9" y="130"/>
                    <a:pt x="1" y="195"/>
                  </a:cubicBezTo>
                  <a:cubicBezTo>
                    <a:pt x="9" y="130"/>
                    <a:pt x="9" y="65"/>
                    <a:pt x="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54"/>
          <p:cNvGrpSpPr/>
          <p:nvPr/>
        </p:nvGrpSpPr>
        <p:grpSpPr>
          <a:xfrm>
            <a:off x="3681041" y="1472877"/>
            <a:ext cx="1781917" cy="1478654"/>
            <a:chOff x="968025" y="1076750"/>
            <a:chExt cx="3994435" cy="3314624"/>
          </a:xfrm>
        </p:grpSpPr>
        <p:sp>
          <p:nvSpPr>
            <p:cNvPr id="509" name="Google Shape;509;p54"/>
            <p:cNvSpPr/>
            <p:nvPr/>
          </p:nvSpPr>
          <p:spPr>
            <a:xfrm>
              <a:off x="2363100" y="4354968"/>
              <a:ext cx="1204191" cy="36405"/>
            </a:xfrm>
            <a:custGeom>
              <a:avLst/>
              <a:gdLst/>
              <a:ahLst/>
              <a:cxnLst/>
              <a:rect l="l" t="t" r="r" b="b"/>
              <a:pathLst>
                <a:path w="33408" h="1010" extrusionOk="0">
                  <a:moveTo>
                    <a:pt x="0" y="0"/>
                  </a:moveTo>
                  <a:lnTo>
                    <a:pt x="0" y="428"/>
                  </a:lnTo>
                  <a:lnTo>
                    <a:pt x="0" y="444"/>
                  </a:lnTo>
                  <a:cubicBezTo>
                    <a:pt x="16" y="727"/>
                    <a:pt x="234" y="1010"/>
                    <a:pt x="590" y="1010"/>
                  </a:cubicBezTo>
                  <a:lnTo>
                    <a:pt x="32826" y="1010"/>
                  </a:lnTo>
                  <a:cubicBezTo>
                    <a:pt x="33173" y="1010"/>
                    <a:pt x="33399" y="727"/>
                    <a:pt x="33407" y="444"/>
                  </a:cubicBezTo>
                  <a:lnTo>
                    <a:pt x="33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a:off x="2355530" y="3800182"/>
              <a:ext cx="1219619" cy="576071"/>
            </a:xfrm>
            <a:custGeom>
              <a:avLst/>
              <a:gdLst/>
              <a:ahLst/>
              <a:cxnLst/>
              <a:rect l="l" t="t" r="r" b="b"/>
              <a:pathLst>
                <a:path w="33836" h="15982" extrusionOk="0">
                  <a:moveTo>
                    <a:pt x="5823" y="1"/>
                  </a:moveTo>
                  <a:lnTo>
                    <a:pt x="4765" y="10846"/>
                  </a:lnTo>
                  <a:cubicBezTo>
                    <a:pt x="4692" y="11581"/>
                    <a:pt x="4304" y="12243"/>
                    <a:pt x="3691" y="12671"/>
                  </a:cubicBezTo>
                  <a:lnTo>
                    <a:pt x="461" y="14940"/>
                  </a:lnTo>
                  <a:cubicBezTo>
                    <a:pt x="0" y="15263"/>
                    <a:pt x="226" y="15982"/>
                    <a:pt x="800" y="15982"/>
                  </a:cubicBezTo>
                  <a:lnTo>
                    <a:pt x="33028" y="15982"/>
                  </a:lnTo>
                  <a:cubicBezTo>
                    <a:pt x="33601" y="15982"/>
                    <a:pt x="33836" y="15263"/>
                    <a:pt x="33367" y="14940"/>
                  </a:cubicBezTo>
                  <a:lnTo>
                    <a:pt x="30137" y="12671"/>
                  </a:lnTo>
                  <a:cubicBezTo>
                    <a:pt x="29523" y="12243"/>
                    <a:pt x="29136" y="11581"/>
                    <a:pt x="29063" y="10846"/>
                  </a:cubicBezTo>
                  <a:lnTo>
                    <a:pt x="280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4"/>
            <p:cNvSpPr/>
            <p:nvPr/>
          </p:nvSpPr>
          <p:spPr>
            <a:xfrm>
              <a:off x="968025" y="1076750"/>
              <a:ext cx="3994435" cy="2752973"/>
            </a:xfrm>
            <a:custGeom>
              <a:avLst/>
              <a:gdLst/>
              <a:ahLst/>
              <a:cxnLst/>
              <a:rect l="l" t="t" r="r" b="b"/>
              <a:pathLst>
                <a:path w="110818" h="76376" extrusionOk="0">
                  <a:moveTo>
                    <a:pt x="2682" y="0"/>
                  </a:moveTo>
                  <a:cubicBezTo>
                    <a:pt x="1204" y="0"/>
                    <a:pt x="1" y="1195"/>
                    <a:pt x="1" y="2673"/>
                  </a:cubicBezTo>
                  <a:lnTo>
                    <a:pt x="1" y="73703"/>
                  </a:lnTo>
                  <a:cubicBezTo>
                    <a:pt x="1" y="75180"/>
                    <a:pt x="1204" y="76375"/>
                    <a:pt x="2682" y="76375"/>
                  </a:cubicBezTo>
                  <a:lnTo>
                    <a:pt x="108136" y="76375"/>
                  </a:lnTo>
                  <a:cubicBezTo>
                    <a:pt x="109614" y="76375"/>
                    <a:pt x="110817" y="75180"/>
                    <a:pt x="110817" y="73703"/>
                  </a:cubicBezTo>
                  <a:lnTo>
                    <a:pt x="110817" y="2673"/>
                  </a:lnTo>
                  <a:cubicBezTo>
                    <a:pt x="110817" y="1195"/>
                    <a:pt x="109614" y="0"/>
                    <a:pt x="108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 name="Google Shape;512;p54"/>
          <p:cNvPicPr preferRelativeResize="0"/>
          <p:nvPr/>
        </p:nvPicPr>
        <p:blipFill>
          <a:blip r:embed="rId3">
            <a:alphaModFix/>
          </a:blip>
          <a:stretch>
            <a:fillRect/>
          </a:stretch>
        </p:blipFill>
        <p:spPr>
          <a:xfrm>
            <a:off x="3777512" y="1650425"/>
            <a:ext cx="1588975" cy="893800"/>
          </a:xfrm>
          <a:prstGeom prst="rect">
            <a:avLst/>
          </a:prstGeom>
          <a:noFill/>
          <a:ln>
            <a:noFill/>
          </a:ln>
        </p:spPr>
      </p:pic>
      <p:pic>
        <p:nvPicPr>
          <p:cNvPr id="513" name="Google Shape;513;p54"/>
          <p:cNvPicPr preferRelativeResize="0"/>
          <p:nvPr/>
        </p:nvPicPr>
        <p:blipFill rotWithShape="1">
          <a:blip r:embed="rId4">
            <a:alphaModFix/>
          </a:blip>
          <a:srcRect l="25023" r="39331" b="6156"/>
          <a:stretch/>
        </p:blipFill>
        <p:spPr>
          <a:xfrm>
            <a:off x="6786225" y="1610700"/>
            <a:ext cx="682800" cy="1198200"/>
          </a:xfrm>
          <a:prstGeom prst="roundRect">
            <a:avLst>
              <a:gd name="adj" fmla="val 0"/>
            </a:avLst>
          </a:prstGeom>
          <a:noFill/>
          <a:ln>
            <a:noFill/>
          </a:ln>
        </p:spPr>
      </p:pic>
      <p:pic>
        <p:nvPicPr>
          <p:cNvPr id="514" name="Google Shape;514;p54"/>
          <p:cNvPicPr preferRelativeResize="0"/>
          <p:nvPr/>
        </p:nvPicPr>
        <p:blipFill rotWithShape="1">
          <a:blip r:embed="rId5">
            <a:alphaModFix/>
          </a:blip>
          <a:srcRect l="61522" t="7045"/>
          <a:stretch/>
        </p:blipFill>
        <p:spPr>
          <a:xfrm>
            <a:off x="1382466" y="1561414"/>
            <a:ext cx="958776" cy="13028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55"/>
          <p:cNvSpPr txBox="1">
            <a:spLocks noGrp="1"/>
          </p:cNvSpPr>
          <p:nvPr>
            <p:ph type="title"/>
          </p:nvPr>
        </p:nvSpPr>
        <p:spPr>
          <a:xfrm>
            <a:off x="1195860" y="1682850"/>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20" name="Google Shape;520;p55"/>
          <p:cNvSpPr txBox="1">
            <a:spLocks noGrp="1"/>
          </p:cNvSpPr>
          <p:nvPr>
            <p:ph type="subTitle" idx="1"/>
          </p:nvPr>
        </p:nvSpPr>
        <p:spPr>
          <a:xfrm>
            <a:off x="1195860" y="2269375"/>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a:t>
            </a:r>
            <a:endParaRPr/>
          </a:p>
        </p:txBody>
      </p:sp>
      <p:sp>
        <p:nvSpPr>
          <p:cNvPr id="521" name="Google Shape;521;p55"/>
          <p:cNvSpPr txBox="1">
            <a:spLocks noGrp="1"/>
          </p:cNvSpPr>
          <p:nvPr>
            <p:ph type="title" idx="2"/>
          </p:nvPr>
        </p:nvSpPr>
        <p:spPr>
          <a:xfrm>
            <a:off x="5081040" y="1682850"/>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522" name="Google Shape;522;p55"/>
          <p:cNvSpPr txBox="1">
            <a:spLocks noGrp="1"/>
          </p:cNvSpPr>
          <p:nvPr>
            <p:ph type="subTitle" idx="3"/>
          </p:nvPr>
        </p:nvSpPr>
        <p:spPr>
          <a:xfrm>
            <a:off x="5081040" y="2269375"/>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a:t>
            </a:r>
            <a:endParaRPr/>
          </a:p>
        </p:txBody>
      </p:sp>
      <p:sp>
        <p:nvSpPr>
          <p:cNvPr id="523" name="Google Shape;523;p55"/>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stages</a:t>
            </a:r>
            <a:endParaRPr/>
          </a:p>
          <a:p>
            <a:pPr marL="0" lvl="0" indent="0" algn="l" rtl="0">
              <a:spcBef>
                <a:spcPts val="0"/>
              </a:spcBef>
              <a:spcAft>
                <a:spcPts val="0"/>
              </a:spcAft>
              <a:buNone/>
            </a:pPr>
            <a:endParaRPr/>
          </a:p>
        </p:txBody>
      </p:sp>
      <p:sp>
        <p:nvSpPr>
          <p:cNvPr id="524" name="Google Shape;524;p55"/>
          <p:cNvSpPr txBox="1">
            <a:spLocks noGrp="1"/>
          </p:cNvSpPr>
          <p:nvPr>
            <p:ph type="title" idx="4"/>
          </p:nvPr>
        </p:nvSpPr>
        <p:spPr>
          <a:xfrm>
            <a:off x="1195860" y="3116250"/>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525" name="Google Shape;525;p55"/>
          <p:cNvSpPr txBox="1">
            <a:spLocks noGrp="1"/>
          </p:cNvSpPr>
          <p:nvPr>
            <p:ph type="subTitle" idx="5"/>
          </p:nvPr>
        </p:nvSpPr>
        <p:spPr>
          <a:xfrm>
            <a:off x="1195860" y="3702775"/>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hot there</a:t>
            </a:r>
            <a:endParaRPr/>
          </a:p>
        </p:txBody>
      </p:sp>
      <p:sp>
        <p:nvSpPr>
          <p:cNvPr id="526" name="Google Shape;526;p55"/>
          <p:cNvSpPr txBox="1">
            <a:spLocks noGrp="1"/>
          </p:cNvSpPr>
          <p:nvPr>
            <p:ph type="title" idx="6"/>
          </p:nvPr>
        </p:nvSpPr>
        <p:spPr>
          <a:xfrm>
            <a:off x="5081040" y="3116250"/>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527" name="Google Shape;527;p55"/>
          <p:cNvSpPr txBox="1">
            <a:spLocks noGrp="1"/>
          </p:cNvSpPr>
          <p:nvPr>
            <p:ph type="subTitle" idx="7"/>
          </p:nvPr>
        </p:nvSpPr>
        <p:spPr>
          <a:xfrm>
            <a:off x="5081040" y="3702775"/>
            <a:ext cx="28671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a:p>
            <a:pPr marL="0" lvl="0" indent="0" algn="ctr"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9"/>
          <p:cNvSpPr txBox="1">
            <a:spLocks noGrp="1"/>
          </p:cNvSpPr>
          <p:nvPr>
            <p:ph type="title"/>
          </p:nvPr>
        </p:nvSpPr>
        <p:spPr>
          <a:xfrm>
            <a:off x="2287100" y="1506588"/>
            <a:ext cx="4569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latin typeface="Intro " panose="02000000000000000000" pitchFamily="2" charset="0"/>
              </a:rPr>
              <a:t>Для кого</a:t>
            </a:r>
            <a:endParaRPr lang="en-US" dirty="0">
              <a:latin typeface="Intro " panose="02000000000000000000" pitchFamily="2" charset="0"/>
            </a:endParaRPr>
          </a:p>
        </p:txBody>
      </p:sp>
      <p:sp>
        <p:nvSpPr>
          <p:cNvPr id="344" name="Google Shape;344;p39"/>
          <p:cNvSpPr txBox="1">
            <a:spLocks noGrp="1"/>
          </p:cNvSpPr>
          <p:nvPr>
            <p:ph type="subTitle" idx="1"/>
          </p:nvPr>
        </p:nvSpPr>
        <p:spPr>
          <a:xfrm>
            <a:off x="2241450" y="2487913"/>
            <a:ext cx="4661100" cy="114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ru-RU" b="0" i="0" dirty="0">
                <a:solidFill>
                  <a:srgbClr val="57606A"/>
                </a:solidFill>
                <a:effectLst/>
                <a:latin typeface="Open Sans Extrabold" panose="020B0906030804020204" pitchFamily="34" charset="0"/>
                <a:ea typeface="Open Sans Extrabold" panose="020B0906030804020204" pitchFamily="34" charset="0"/>
                <a:cs typeface="Open Sans Extrabold" panose="020B0906030804020204" pitchFamily="34" charset="0"/>
              </a:rPr>
              <a:t>Генератор будет полезен для широкого круга лиц, например ученики, не успевшие сделать домашнее задание, учителя, не успевшие подготовиться к уроку.</a:t>
            </a:r>
            <a:endParaRPr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56"/>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Timeline</a:t>
            </a:r>
            <a:endParaRPr/>
          </a:p>
        </p:txBody>
      </p:sp>
      <p:sp>
        <p:nvSpPr>
          <p:cNvPr id="533" name="Google Shape;533;p56"/>
          <p:cNvSpPr txBox="1">
            <a:spLocks noGrp="1"/>
          </p:cNvSpPr>
          <p:nvPr>
            <p:ph type="title" idx="4294967295"/>
          </p:nvPr>
        </p:nvSpPr>
        <p:spPr>
          <a:xfrm>
            <a:off x="720000" y="3004263"/>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2016</a:t>
            </a:r>
            <a:endParaRPr sz="2600"/>
          </a:p>
        </p:txBody>
      </p:sp>
      <p:sp>
        <p:nvSpPr>
          <p:cNvPr id="534" name="Google Shape;534;p56"/>
          <p:cNvSpPr txBox="1">
            <a:spLocks noGrp="1"/>
          </p:cNvSpPr>
          <p:nvPr>
            <p:ph type="subTitle" idx="4294967295"/>
          </p:nvPr>
        </p:nvSpPr>
        <p:spPr>
          <a:xfrm>
            <a:off x="720000" y="3471486"/>
            <a:ext cx="2336400" cy="642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Despite being red, Mars is a very cold place</a:t>
            </a:r>
            <a:endParaRPr>
              <a:solidFill>
                <a:schemeClr val="dk1"/>
              </a:solidFill>
            </a:endParaRPr>
          </a:p>
        </p:txBody>
      </p:sp>
      <p:sp>
        <p:nvSpPr>
          <p:cNvPr id="535" name="Google Shape;535;p56"/>
          <p:cNvSpPr txBox="1">
            <a:spLocks noGrp="1"/>
          </p:cNvSpPr>
          <p:nvPr>
            <p:ph type="title" idx="4294967295"/>
          </p:nvPr>
        </p:nvSpPr>
        <p:spPr>
          <a:xfrm>
            <a:off x="3403800" y="3004263"/>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2017</a:t>
            </a:r>
            <a:endParaRPr sz="2600"/>
          </a:p>
        </p:txBody>
      </p:sp>
      <p:sp>
        <p:nvSpPr>
          <p:cNvPr id="536" name="Google Shape;536;p56"/>
          <p:cNvSpPr txBox="1">
            <a:spLocks noGrp="1"/>
          </p:cNvSpPr>
          <p:nvPr>
            <p:ph type="subTitle" idx="4294967295"/>
          </p:nvPr>
        </p:nvSpPr>
        <p:spPr>
          <a:xfrm>
            <a:off x="3403800" y="3471486"/>
            <a:ext cx="2336400" cy="642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Mercury i</a:t>
            </a:r>
            <a:r>
              <a:rPr lang="en">
                <a:solidFill>
                  <a:schemeClr val="dk1"/>
                </a:solidFill>
              </a:rPr>
              <a:t>s</a:t>
            </a:r>
            <a:r>
              <a:rPr lang="en"/>
              <a:t> the smallest planet in the Solar System</a:t>
            </a:r>
            <a:endParaRPr>
              <a:solidFill>
                <a:schemeClr val="dk1"/>
              </a:solidFill>
            </a:endParaRPr>
          </a:p>
        </p:txBody>
      </p:sp>
      <p:sp>
        <p:nvSpPr>
          <p:cNvPr id="537" name="Google Shape;537;p56"/>
          <p:cNvSpPr txBox="1">
            <a:spLocks noGrp="1"/>
          </p:cNvSpPr>
          <p:nvPr>
            <p:ph type="title" idx="4294967295"/>
          </p:nvPr>
        </p:nvSpPr>
        <p:spPr>
          <a:xfrm>
            <a:off x="6087600" y="3004263"/>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a:t>2018</a:t>
            </a:r>
            <a:endParaRPr sz="2600"/>
          </a:p>
        </p:txBody>
      </p:sp>
      <p:sp>
        <p:nvSpPr>
          <p:cNvPr id="538" name="Google Shape;538;p56"/>
          <p:cNvSpPr txBox="1">
            <a:spLocks noGrp="1"/>
          </p:cNvSpPr>
          <p:nvPr>
            <p:ph type="subTitle" idx="4294967295"/>
          </p:nvPr>
        </p:nvSpPr>
        <p:spPr>
          <a:xfrm>
            <a:off x="6087600" y="3471486"/>
            <a:ext cx="2336400" cy="642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chemeClr val="dk1"/>
                </a:solidFill>
              </a:rPr>
              <a:t>Venus</a:t>
            </a:r>
            <a:r>
              <a:rPr lang="en"/>
              <a:t> is the second planet from the Sun</a:t>
            </a:r>
            <a:endParaRPr>
              <a:solidFill>
                <a:schemeClr val="dk1"/>
              </a:solidFill>
            </a:endParaRPr>
          </a:p>
        </p:txBody>
      </p:sp>
      <p:cxnSp>
        <p:nvCxnSpPr>
          <p:cNvPr id="539" name="Google Shape;539;p56"/>
          <p:cNvCxnSpPr/>
          <p:nvPr/>
        </p:nvCxnSpPr>
        <p:spPr>
          <a:xfrm>
            <a:off x="2303706" y="2380788"/>
            <a:ext cx="1805700" cy="0"/>
          </a:xfrm>
          <a:prstGeom prst="straightConnector1">
            <a:avLst/>
          </a:prstGeom>
          <a:noFill/>
          <a:ln w="28575" cap="flat" cmpd="sng">
            <a:solidFill>
              <a:schemeClr val="dk1"/>
            </a:solidFill>
            <a:prstDash val="solid"/>
            <a:round/>
            <a:headEnd type="none" w="med" len="med"/>
            <a:tailEnd type="none" w="med" len="med"/>
          </a:ln>
        </p:spPr>
      </p:cxnSp>
      <p:cxnSp>
        <p:nvCxnSpPr>
          <p:cNvPr id="540" name="Google Shape;540;p56"/>
          <p:cNvCxnSpPr/>
          <p:nvPr/>
        </p:nvCxnSpPr>
        <p:spPr>
          <a:xfrm>
            <a:off x="4940334" y="2380788"/>
            <a:ext cx="1899900" cy="0"/>
          </a:xfrm>
          <a:prstGeom prst="straightConnector1">
            <a:avLst/>
          </a:prstGeom>
          <a:noFill/>
          <a:ln w="28575" cap="flat" cmpd="sng">
            <a:solidFill>
              <a:schemeClr val="dk1"/>
            </a:solidFill>
            <a:prstDash val="solid"/>
            <a:round/>
            <a:headEnd type="none" w="med" len="med"/>
            <a:tailEnd type="none" w="med" len="med"/>
          </a:ln>
        </p:spPr>
      </p:cxnSp>
      <p:pic>
        <p:nvPicPr>
          <p:cNvPr id="541" name="Google Shape;541;p56"/>
          <p:cNvPicPr preferRelativeResize="0"/>
          <p:nvPr/>
        </p:nvPicPr>
        <p:blipFill>
          <a:blip r:embed="rId3">
            <a:alphaModFix/>
          </a:blip>
          <a:stretch>
            <a:fillRect/>
          </a:stretch>
        </p:blipFill>
        <p:spPr>
          <a:xfrm>
            <a:off x="1362801" y="1877105"/>
            <a:ext cx="1050788" cy="1007384"/>
          </a:xfrm>
          <a:prstGeom prst="rect">
            <a:avLst/>
          </a:prstGeom>
          <a:noFill/>
          <a:ln>
            <a:noFill/>
          </a:ln>
        </p:spPr>
      </p:pic>
      <p:pic>
        <p:nvPicPr>
          <p:cNvPr id="542" name="Google Shape;542;p56"/>
          <p:cNvPicPr preferRelativeResize="0"/>
          <p:nvPr/>
        </p:nvPicPr>
        <p:blipFill>
          <a:blip r:embed="rId3">
            <a:alphaModFix/>
          </a:blip>
          <a:stretch>
            <a:fillRect/>
          </a:stretch>
        </p:blipFill>
        <p:spPr>
          <a:xfrm>
            <a:off x="4046606" y="1877105"/>
            <a:ext cx="1050788" cy="1007384"/>
          </a:xfrm>
          <a:prstGeom prst="rect">
            <a:avLst/>
          </a:prstGeom>
          <a:noFill/>
          <a:ln>
            <a:noFill/>
          </a:ln>
        </p:spPr>
      </p:pic>
      <p:pic>
        <p:nvPicPr>
          <p:cNvPr id="543" name="Google Shape;543;p56"/>
          <p:cNvPicPr preferRelativeResize="0"/>
          <p:nvPr/>
        </p:nvPicPr>
        <p:blipFill>
          <a:blip r:embed="rId3">
            <a:alphaModFix/>
          </a:blip>
          <a:stretch>
            <a:fillRect/>
          </a:stretch>
        </p:blipFill>
        <p:spPr>
          <a:xfrm>
            <a:off x="6730401" y="1877105"/>
            <a:ext cx="1050788" cy="1007384"/>
          </a:xfrm>
          <a:prstGeom prst="rect">
            <a:avLst/>
          </a:prstGeom>
          <a:noFill/>
          <a:ln>
            <a:noFill/>
          </a:ln>
        </p:spPr>
      </p:pic>
      <p:sp>
        <p:nvSpPr>
          <p:cNvPr id="544" name="Google Shape;544;p56"/>
          <p:cNvSpPr txBox="1">
            <a:spLocks noGrp="1"/>
          </p:cNvSpPr>
          <p:nvPr>
            <p:ph type="title" idx="4294967295"/>
          </p:nvPr>
        </p:nvSpPr>
        <p:spPr>
          <a:xfrm>
            <a:off x="1255500" y="2015850"/>
            <a:ext cx="1265400" cy="7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1</a:t>
            </a:r>
            <a:endParaRPr sz="3600"/>
          </a:p>
        </p:txBody>
      </p:sp>
      <p:sp>
        <p:nvSpPr>
          <p:cNvPr id="545" name="Google Shape;545;p56"/>
          <p:cNvSpPr txBox="1">
            <a:spLocks noGrp="1"/>
          </p:cNvSpPr>
          <p:nvPr>
            <p:ph type="title" idx="4294967295"/>
          </p:nvPr>
        </p:nvSpPr>
        <p:spPr>
          <a:xfrm>
            <a:off x="3939300" y="2015850"/>
            <a:ext cx="1265400" cy="7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2</a:t>
            </a:r>
            <a:endParaRPr sz="3600"/>
          </a:p>
        </p:txBody>
      </p:sp>
      <p:sp>
        <p:nvSpPr>
          <p:cNvPr id="546" name="Google Shape;546;p56"/>
          <p:cNvSpPr txBox="1">
            <a:spLocks noGrp="1"/>
          </p:cNvSpPr>
          <p:nvPr>
            <p:ph type="title" idx="4294967295"/>
          </p:nvPr>
        </p:nvSpPr>
        <p:spPr>
          <a:xfrm>
            <a:off x="6623097" y="2015850"/>
            <a:ext cx="1265400" cy="72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3</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57"/>
          <p:cNvPicPr preferRelativeResize="0"/>
          <p:nvPr/>
        </p:nvPicPr>
        <p:blipFill>
          <a:blip r:embed="rId3">
            <a:alphaModFix/>
          </a:blip>
          <a:stretch>
            <a:fillRect/>
          </a:stretch>
        </p:blipFill>
        <p:spPr>
          <a:xfrm>
            <a:off x="5011887" y="3425364"/>
            <a:ext cx="910450" cy="872875"/>
          </a:xfrm>
          <a:prstGeom prst="rect">
            <a:avLst/>
          </a:prstGeom>
          <a:noFill/>
          <a:ln>
            <a:noFill/>
          </a:ln>
        </p:spPr>
      </p:pic>
      <p:pic>
        <p:nvPicPr>
          <p:cNvPr id="552" name="Google Shape;552;p57"/>
          <p:cNvPicPr preferRelativeResize="0"/>
          <p:nvPr/>
        </p:nvPicPr>
        <p:blipFill>
          <a:blip r:embed="rId3">
            <a:alphaModFix/>
          </a:blip>
          <a:stretch>
            <a:fillRect/>
          </a:stretch>
        </p:blipFill>
        <p:spPr>
          <a:xfrm>
            <a:off x="5026725" y="1750764"/>
            <a:ext cx="910450" cy="872875"/>
          </a:xfrm>
          <a:prstGeom prst="rect">
            <a:avLst/>
          </a:prstGeom>
          <a:noFill/>
          <a:ln>
            <a:noFill/>
          </a:ln>
        </p:spPr>
      </p:pic>
      <p:pic>
        <p:nvPicPr>
          <p:cNvPr id="553" name="Google Shape;553;p57"/>
          <p:cNvPicPr preferRelativeResize="0"/>
          <p:nvPr/>
        </p:nvPicPr>
        <p:blipFill>
          <a:blip r:embed="rId3">
            <a:alphaModFix/>
          </a:blip>
          <a:stretch>
            <a:fillRect/>
          </a:stretch>
        </p:blipFill>
        <p:spPr>
          <a:xfrm>
            <a:off x="3221762" y="3417851"/>
            <a:ext cx="910450" cy="872875"/>
          </a:xfrm>
          <a:prstGeom prst="rect">
            <a:avLst/>
          </a:prstGeom>
          <a:noFill/>
          <a:ln>
            <a:noFill/>
          </a:ln>
        </p:spPr>
      </p:pic>
      <p:pic>
        <p:nvPicPr>
          <p:cNvPr id="554" name="Google Shape;554;p57"/>
          <p:cNvPicPr preferRelativeResize="0"/>
          <p:nvPr/>
        </p:nvPicPr>
        <p:blipFill>
          <a:blip r:embed="rId3">
            <a:alphaModFix/>
          </a:blip>
          <a:stretch>
            <a:fillRect/>
          </a:stretch>
        </p:blipFill>
        <p:spPr>
          <a:xfrm>
            <a:off x="3236600" y="1743251"/>
            <a:ext cx="910450" cy="872875"/>
          </a:xfrm>
          <a:prstGeom prst="rect">
            <a:avLst/>
          </a:prstGeom>
          <a:noFill/>
          <a:ln>
            <a:noFill/>
          </a:ln>
        </p:spPr>
      </p:pic>
      <p:sp>
        <p:nvSpPr>
          <p:cNvPr id="555" name="Google Shape;555;p57"/>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infographic</a:t>
            </a:r>
            <a:endParaRPr/>
          </a:p>
        </p:txBody>
      </p:sp>
      <p:sp>
        <p:nvSpPr>
          <p:cNvPr id="556" name="Google Shape;556;p57"/>
          <p:cNvSpPr txBox="1"/>
          <p:nvPr/>
        </p:nvSpPr>
        <p:spPr>
          <a:xfrm>
            <a:off x="975604" y="3934353"/>
            <a:ext cx="2004300" cy="64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Barlow"/>
                <a:ea typeface="Barlow"/>
                <a:cs typeface="Barlow"/>
                <a:sym typeface="Barlow"/>
              </a:rPr>
              <a:t>Mercury is the smallest planet in our System</a:t>
            </a:r>
            <a:endParaRPr>
              <a:solidFill>
                <a:schemeClr val="dk1"/>
              </a:solidFill>
              <a:latin typeface="Barlow"/>
              <a:ea typeface="Barlow"/>
              <a:cs typeface="Barlow"/>
              <a:sym typeface="Barlow"/>
            </a:endParaRPr>
          </a:p>
        </p:txBody>
      </p:sp>
      <p:sp>
        <p:nvSpPr>
          <p:cNvPr id="557" name="Google Shape;557;p57"/>
          <p:cNvSpPr txBox="1"/>
          <p:nvPr/>
        </p:nvSpPr>
        <p:spPr>
          <a:xfrm>
            <a:off x="975604" y="2242104"/>
            <a:ext cx="2004300" cy="64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1"/>
                </a:solidFill>
                <a:latin typeface="Barlow"/>
                <a:ea typeface="Barlow"/>
                <a:cs typeface="Barlow"/>
                <a:sym typeface="Barlow"/>
              </a:rPr>
              <a:t>Despite being red, Mars is a very cold place</a:t>
            </a:r>
            <a:endParaRPr>
              <a:solidFill>
                <a:schemeClr val="dk1"/>
              </a:solidFill>
              <a:latin typeface="Barlow"/>
              <a:ea typeface="Barlow"/>
              <a:cs typeface="Barlow"/>
              <a:sym typeface="Barlow"/>
            </a:endParaRPr>
          </a:p>
        </p:txBody>
      </p:sp>
      <p:sp>
        <p:nvSpPr>
          <p:cNvPr id="558" name="Google Shape;558;p57"/>
          <p:cNvSpPr txBox="1"/>
          <p:nvPr/>
        </p:nvSpPr>
        <p:spPr>
          <a:xfrm>
            <a:off x="6164096" y="2242104"/>
            <a:ext cx="2004300" cy="6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a:ea typeface="Barlow"/>
                <a:cs typeface="Barlow"/>
                <a:sym typeface="Barlow"/>
              </a:rPr>
              <a:t>It’s the biggest planet in the Solar System</a:t>
            </a:r>
            <a:endParaRPr>
              <a:solidFill>
                <a:schemeClr val="dk1"/>
              </a:solidFill>
              <a:latin typeface="Barlow"/>
              <a:ea typeface="Barlow"/>
              <a:cs typeface="Barlow"/>
              <a:sym typeface="Barlow"/>
            </a:endParaRPr>
          </a:p>
        </p:txBody>
      </p:sp>
      <p:sp>
        <p:nvSpPr>
          <p:cNvPr id="559" name="Google Shape;559;p57"/>
          <p:cNvSpPr txBox="1"/>
          <p:nvPr/>
        </p:nvSpPr>
        <p:spPr>
          <a:xfrm>
            <a:off x="6164096" y="3937190"/>
            <a:ext cx="1995300" cy="6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Barlow"/>
                <a:ea typeface="Barlow"/>
                <a:cs typeface="Barlow"/>
                <a:sym typeface="Barlow"/>
              </a:rPr>
              <a:t>Neptune is the farthest planet from the Sun</a:t>
            </a:r>
            <a:endParaRPr>
              <a:solidFill>
                <a:schemeClr val="dk1"/>
              </a:solidFill>
              <a:latin typeface="Barlow"/>
              <a:ea typeface="Barlow"/>
              <a:cs typeface="Barlow"/>
              <a:sym typeface="Barlow"/>
            </a:endParaRPr>
          </a:p>
        </p:txBody>
      </p:sp>
      <p:sp>
        <p:nvSpPr>
          <p:cNvPr id="560" name="Google Shape;560;p57"/>
          <p:cNvSpPr txBox="1"/>
          <p:nvPr/>
        </p:nvSpPr>
        <p:spPr>
          <a:xfrm>
            <a:off x="1162454" y="1859825"/>
            <a:ext cx="1817400" cy="39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
                <a:solidFill>
                  <a:schemeClr val="lt2"/>
                </a:solidFill>
                <a:latin typeface="Special Elite"/>
                <a:ea typeface="Special Elite"/>
                <a:cs typeface="Special Elite"/>
                <a:sym typeface="Special Elite"/>
              </a:rPr>
              <a:t>Mars</a:t>
            </a:r>
            <a:endParaRPr sz="2500">
              <a:solidFill>
                <a:schemeClr val="lt2"/>
              </a:solidFill>
              <a:latin typeface="Special Elite"/>
              <a:ea typeface="Special Elite"/>
              <a:cs typeface="Special Elite"/>
              <a:sym typeface="Special Elite"/>
            </a:endParaRPr>
          </a:p>
        </p:txBody>
      </p:sp>
      <p:sp>
        <p:nvSpPr>
          <p:cNvPr id="561" name="Google Shape;561;p57"/>
          <p:cNvSpPr txBox="1"/>
          <p:nvPr/>
        </p:nvSpPr>
        <p:spPr>
          <a:xfrm>
            <a:off x="1162454" y="3553787"/>
            <a:ext cx="1817400" cy="39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
                <a:solidFill>
                  <a:schemeClr val="lt2"/>
                </a:solidFill>
                <a:latin typeface="Special Elite"/>
                <a:ea typeface="Special Elite"/>
                <a:cs typeface="Special Elite"/>
                <a:sym typeface="Special Elite"/>
              </a:rPr>
              <a:t>Mercury</a:t>
            </a:r>
            <a:endParaRPr sz="2500">
              <a:solidFill>
                <a:schemeClr val="lt2"/>
              </a:solidFill>
              <a:latin typeface="Special Elite"/>
              <a:ea typeface="Special Elite"/>
              <a:cs typeface="Special Elite"/>
              <a:sym typeface="Special Elite"/>
            </a:endParaRPr>
          </a:p>
        </p:txBody>
      </p:sp>
      <p:sp>
        <p:nvSpPr>
          <p:cNvPr id="562" name="Google Shape;562;p57"/>
          <p:cNvSpPr txBox="1"/>
          <p:nvPr/>
        </p:nvSpPr>
        <p:spPr>
          <a:xfrm>
            <a:off x="6163704" y="1859825"/>
            <a:ext cx="18174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2"/>
                </a:solidFill>
                <a:latin typeface="Special Elite"/>
                <a:ea typeface="Special Elite"/>
                <a:cs typeface="Special Elite"/>
                <a:sym typeface="Special Elite"/>
              </a:rPr>
              <a:t>Jupiter</a:t>
            </a:r>
            <a:endParaRPr sz="2500">
              <a:solidFill>
                <a:schemeClr val="lt2"/>
              </a:solidFill>
              <a:latin typeface="Special Elite"/>
              <a:ea typeface="Special Elite"/>
              <a:cs typeface="Special Elite"/>
              <a:sym typeface="Special Elite"/>
            </a:endParaRPr>
          </a:p>
        </p:txBody>
      </p:sp>
      <p:sp>
        <p:nvSpPr>
          <p:cNvPr id="563" name="Google Shape;563;p57"/>
          <p:cNvSpPr txBox="1"/>
          <p:nvPr/>
        </p:nvSpPr>
        <p:spPr>
          <a:xfrm>
            <a:off x="6163704" y="3556625"/>
            <a:ext cx="18174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lt2"/>
                </a:solidFill>
                <a:latin typeface="Special Elite"/>
                <a:ea typeface="Special Elite"/>
                <a:cs typeface="Special Elite"/>
                <a:sym typeface="Special Elite"/>
              </a:rPr>
              <a:t>Neptune</a:t>
            </a:r>
            <a:endParaRPr sz="2500">
              <a:solidFill>
                <a:schemeClr val="lt2"/>
              </a:solidFill>
              <a:latin typeface="Special Elite"/>
              <a:ea typeface="Special Elite"/>
              <a:cs typeface="Special Elite"/>
              <a:sym typeface="Special Elite"/>
            </a:endParaRPr>
          </a:p>
        </p:txBody>
      </p:sp>
      <p:sp>
        <p:nvSpPr>
          <p:cNvPr id="564" name="Google Shape;564;p57"/>
          <p:cNvSpPr txBox="1"/>
          <p:nvPr/>
        </p:nvSpPr>
        <p:spPr>
          <a:xfrm>
            <a:off x="1332004" y="1490302"/>
            <a:ext cx="1647900" cy="39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
                <a:solidFill>
                  <a:schemeClr val="dk1"/>
                </a:solidFill>
                <a:latin typeface="Special Elite"/>
                <a:ea typeface="Special Elite"/>
                <a:cs typeface="Special Elite"/>
                <a:sym typeface="Special Elite"/>
              </a:rPr>
              <a:t>01</a:t>
            </a:r>
            <a:endParaRPr sz="2500">
              <a:solidFill>
                <a:schemeClr val="dk1"/>
              </a:solidFill>
              <a:latin typeface="Special Elite"/>
              <a:ea typeface="Special Elite"/>
              <a:cs typeface="Special Elite"/>
              <a:sym typeface="Special Elite"/>
            </a:endParaRPr>
          </a:p>
        </p:txBody>
      </p:sp>
      <p:sp>
        <p:nvSpPr>
          <p:cNvPr id="565" name="Google Shape;565;p57"/>
          <p:cNvSpPr txBox="1"/>
          <p:nvPr/>
        </p:nvSpPr>
        <p:spPr>
          <a:xfrm>
            <a:off x="1332004" y="3201211"/>
            <a:ext cx="1647900" cy="39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500">
                <a:solidFill>
                  <a:schemeClr val="dk1"/>
                </a:solidFill>
                <a:latin typeface="Special Elite"/>
                <a:ea typeface="Special Elite"/>
                <a:cs typeface="Special Elite"/>
                <a:sym typeface="Special Elite"/>
              </a:rPr>
              <a:t>04</a:t>
            </a:r>
            <a:endParaRPr sz="2500">
              <a:solidFill>
                <a:schemeClr val="dk1"/>
              </a:solidFill>
              <a:latin typeface="Special Elite"/>
              <a:ea typeface="Special Elite"/>
              <a:cs typeface="Special Elite"/>
              <a:sym typeface="Special Elite"/>
            </a:endParaRPr>
          </a:p>
        </p:txBody>
      </p:sp>
      <p:sp>
        <p:nvSpPr>
          <p:cNvPr id="566" name="Google Shape;566;p57"/>
          <p:cNvSpPr txBox="1"/>
          <p:nvPr/>
        </p:nvSpPr>
        <p:spPr>
          <a:xfrm>
            <a:off x="6163704" y="1490302"/>
            <a:ext cx="16479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1"/>
                </a:solidFill>
                <a:latin typeface="Special Elite"/>
                <a:ea typeface="Special Elite"/>
                <a:cs typeface="Special Elite"/>
                <a:sym typeface="Special Elite"/>
              </a:rPr>
              <a:t>02</a:t>
            </a:r>
            <a:endParaRPr sz="2500">
              <a:solidFill>
                <a:schemeClr val="dk1"/>
              </a:solidFill>
              <a:latin typeface="Special Elite"/>
              <a:ea typeface="Special Elite"/>
              <a:cs typeface="Special Elite"/>
              <a:sym typeface="Special Elite"/>
            </a:endParaRPr>
          </a:p>
        </p:txBody>
      </p:sp>
      <p:sp>
        <p:nvSpPr>
          <p:cNvPr id="567" name="Google Shape;567;p57"/>
          <p:cNvSpPr txBox="1"/>
          <p:nvPr/>
        </p:nvSpPr>
        <p:spPr>
          <a:xfrm>
            <a:off x="6163704" y="3204049"/>
            <a:ext cx="1647900" cy="3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dk1"/>
                </a:solidFill>
                <a:latin typeface="Special Elite"/>
                <a:ea typeface="Special Elite"/>
                <a:cs typeface="Special Elite"/>
                <a:sym typeface="Special Elite"/>
              </a:rPr>
              <a:t>03</a:t>
            </a:r>
            <a:endParaRPr sz="2500">
              <a:solidFill>
                <a:schemeClr val="dk1"/>
              </a:solidFill>
              <a:latin typeface="Special Elite"/>
              <a:ea typeface="Special Elite"/>
              <a:cs typeface="Special Elite"/>
              <a:sym typeface="Special Elite"/>
            </a:endParaRPr>
          </a:p>
        </p:txBody>
      </p:sp>
      <p:cxnSp>
        <p:nvCxnSpPr>
          <p:cNvPr id="568" name="Google Shape;568;p57"/>
          <p:cNvCxnSpPr>
            <a:stCxn id="569" idx="6"/>
            <a:endCxn id="570" idx="2"/>
          </p:cNvCxnSpPr>
          <p:nvPr/>
        </p:nvCxnSpPr>
        <p:spPr>
          <a:xfrm>
            <a:off x="4144557" y="3869366"/>
            <a:ext cx="855000" cy="0"/>
          </a:xfrm>
          <a:prstGeom prst="straightConnector1">
            <a:avLst/>
          </a:prstGeom>
          <a:noFill/>
          <a:ln w="9525" cap="flat" cmpd="sng">
            <a:solidFill>
              <a:schemeClr val="dk1"/>
            </a:solidFill>
            <a:prstDash val="solid"/>
            <a:round/>
            <a:headEnd type="none" w="med" len="med"/>
            <a:tailEnd type="none" w="med" len="med"/>
          </a:ln>
        </p:spPr>
      </p:cxnSp>
      <p:cxnSp>
        <p:nvCxnSpPr>
          <p:cNvPr id="571" name="Google Shape;571;p57"/>
          <p:cNvCxnSpPr>
            <a:stCxn id="572" idx="4"/>
            <a:endCxn id="569" idx="0"/>
          </p:cNvCxnSpPr>
          <p:nvPr/>
        </p:nvCxnSpPr>
        <p:spPr>
          <a:xfrm>
            <a:off x="3677007" y="2647249"/>
            <a:ext cx="0" cy="754500"/>
          </a:xfrm>
          <a:prstGeom prst="straightConnector1">
            <a:avLst/>
          </a:prstGeom>
          <a:noFill/>
          <a:ln w="9525" cap="flat" cmpd="sng">
            <a:solidFill>
              <a:schemeClr val="dk1"/>
            </a:solidFill>
            <a:prstDash val="solid"/>
            <a:round/>
            <a:headEnd type="none" w="med" len="med"/>
            <a:tailEnd type="none" w="med" len="med"/>
          </a:ln>
        </p:spPr>
      </p:cxnSp>
      <p:cxnSp>
        <p:nvCxnSpPr>
          <p:cNvPr id="573" name="Google Shape;573;p57"/>
          <p:cNvCxnSpPr>
            <a:stCxn id="572" idx="6"/>
            <a:endCxn id="574" idx="2"/>
          </p:cNvCxnSpPr>
          <p:nvPr/>
        </p:nvCxnSpPr>
        <p:spPr>
          <a:xfrm>
            <a:off x="4144557" y="2179699"/>
            <a:ext cx="855000" cy="0"/>
          </a:xfrm>
          <a:prstGeom prst="straightConnector1">
            <a:avLst/>
          </a:prstGeom>
          <a:noFill/>
          <a:ln w="9525" cap="flat" cmpd="sng">
            <a:solidFill>
              <a:schemeClr val="dk1"/>
            </a:solidFill>
            <a:prstDash val="solid"/>
            <a:round/>
            <a:headEnd type="none" w="med" len="med"/>
            <a:tailEnd type="none" w="med" len="med"/>
          </a:ln>
        </p:spPr>
      </p:cxnSp>
      <p:cxnSp>
        <p:nvCxnSpPr>
          <p:cNvPr id="575" name="Google Shape;575;p57"/>
          <p:cNvCxnSpPr>
            <a:stCxn id="574" idx="4"/>
            <a:endCxn id="570" idx="0"/>
          </p:cNvCxnSpPr>
          <p:nvPr/>
        </p:nvCxnSpPr>
        <p:spPr>
          <a:xfrm>
            <a:off x="5466993" y="2647249"/>
            <a:ext cx="0" cy="754500"/>
          </a:xfrm>
          <a:prstGeom prst="straightConnector1">
            <a:avLst/>
          </a:prstGeom>
          <a:noFill/>
          <a:ln w="9525" cap="flat" cmpd="sng">
            <a:solidFill>
              <a:schemeClr val="dk1"/>
            </a:solidFill>
            <a:prstDash val="solid"/>
            <a:round/>
            <a:headEnd type="none" w="med" len="med"/>
            <a:tailEnd type="none" w="med" len="med"/>
          </a:ln>
        </p:spPr>
      </p:cxnSp>
      <p:grpSp>
        <p:nvGrpSpPr>
          <p:cNvPr id="576" name="Google Shape;576;p57"/>
          <p:cNvGrpSpPr/>
          <p:nvPr/>
        </p:nvGrpSpPr>
        <p:grpSpPr>
          <a:xfrm>
            <a:off x="5275255" y="3706766"/>
            <a:ext cx="383494" cy="325211"/>
            <a:chOff x="2661459" y="2015001"/>
            <a:chExt cx="322508" cy="273494"/>
          </a:xfrm>
        </p:grpSpPr>
        <p:sp>
          <p:nvSpPr>
            <p:cNvPr id="577" name="Google Shape;577;p57"/>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7"/>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57"/>
          <p:cNvGrpSpPr/>
          <p:nvPr/>
        </p:nvGrpSpPr>
        <p:grpSpPr>
          <a:xfrm>
            <a:off x="5333793" y="1914588"/>
            <a:ext cx="283921" cy="442156"/>
            <a:chOff x="2722090" y="2890162"/>
            <a:chExt cx="238770" cy="371841"/>
          </a:xfrm>
        </p:grpSpPr>
        <p:sp>
          <p:nvSpPr>
            <p:cNvPr id="580" name="Google Shape;580;p57"/>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7"/>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7"/>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57"/>
          <p:cNvSpPr/>
          <p:nvPr/>
        </p:nvSpPr>
        <p:spPr>
          <a:xfrm>
            <a:off x="3470547" y="3628695"/>
            <a:ext cx="442551" cy="442551"/>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57"/>
          <p:cNvGrpSpPr/>
          <p:nvPr/>
        </p:nvGrpSpPr>
        <p:grpSpPr>
          <a:xfrm>
            <a:off x="3479156" y="1982109"/>
            <a:ext cx="395681" cy="395189"/>
            <a:chOff x="2656907" y="2439293"/>
            <a:chExt cx="332757" cy="332343"/>
          </a:xfrm>
        </p:grpSpPr>
        <p:sp>
          <p:nvSpPr>
            <p:cNvPr id="585" name="Google Shape;585;p57"/>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7"/>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7"/>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7"/>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7"/>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7"/>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7"/>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8"/>
          <p:cNvSpPr txBox="1">
            <a:spLocks noGrp="1"/>
          </p:cNvSpPr>
          <p:nvPr>
            <p:ph type="title" idx="1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partners</a:t>
            </a:r>
            <a:endParaRPr/>
          </a:p>
        </p:txBody>
      </p:sp>
      <p:sp>
        <p:nvSpPr>
          <p:cNvPr id="597" name="Google Shape;597;p58"/>
          <p:cNvSpPr txBox="1">
            <a:spLocks noGrp="1"/>
          </p:cNvSpPr>
          <p:nvPr>
            <p:ph type="subTitle" idx="5"/>
          </p:nvPr>
        </p:nvSpPr>
        <p:spPr>
          <a:xfrm>
            <a:off x="719977"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98" name="Google Shape;598;p58"/>
          <p:cNvSpPr txBox="1">
            <a:spLocks noGrp="1"/>
          </p:cNvSpPr>
          <p:nvPr>
            <p:ph type="title"/>
          </p:nvPr>
        </p:nvSpPr>
        <p:spPr>
          <a:xfrm>
            <a:off x="719977" y="16066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599" name="Google Shape;599;p58"/>
          <p:cNvSpPr txBox="1">
            <a:spLocks noGrp="1"/>
          </p:cNvSpPr>
          <p:nvPr>
            <p:ph type="subTitle" idx="1"/>
          </p:nvPr>
        </p:nvSpPr>
        <p:spPr>
          <a:xfrm>
            <a:off x="719977"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a:t>
            </a:r>
            <a:endParaRPr/>
          </a:p>
        </p:txBody>
      </p:sp>
      <p:sp>
        <p:nvSpPr>
          <p:cNvPr id="600" name="Google Shape;600;p58"/>
          <p:cNvSpPr txBox="1">
            <a:spLocks noGrp="1"/>
          </p:cNvSpPr>
          <p:nvPr>
            <p:ph type="title" idx="2"/>
          </p:nvPr>
        </p:nvSpPr>
        <p:spPr>
          <a:xfrm>
            <a:off x="3419247" y="16066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01" name="Google Shape;601;p58"/>
          <p:cNvSpPr txBox="1">
            <a:spLocks noGrp="1"/>
          </p:cNvSpPr>
          <p:nvPr>
            <p:ph type="subTitle" idx="3"/>
          </p:nvPr>
        </p:nvSpPr>
        <p:spPr>
          <a:xfrm>
            <a:off x="3419247"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02" name="Google Shape;602;p58"/>
          <p:cNvSpPr txBox="1">
            <a:spLocks noGrp="1"/>
          </p:cNvSpPr>
          <p:nvPr>
            <p:ph type="title" idx="4"/>
          </p:nvPr>
        </p:nvSpPr>
        <p:spPr>
          <a:xfrm>
            <a:off x="719977" y="3040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603" name="Google Shape;603;p58"/>
          <p:cNvSpPr txBox="1">
            <a:spLocks noGrp="1"/>
          </p:cNvSpPr>
          <p:nvPr>
            <p:ph type="title" idx="6"/>
          </p:nvPr>
        </p:nvSpPr>
        <p:spPr>
          <a:xfrm>
            <a:off x="3419247" y="3040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604" name="Google Shape;604;p58"/>
          <p:cNvSpPr txBox="1">
            <a:spLocks noGrp="1"/>
          </p:cNvSpPr>
          <p:nvPr>
            <p:ph type="subTitle" idx="7"/>
          </p:nvPr>
        </p:nvSpPr>
        <p:spPr>
          <a:xfrm>
            <a:off x="3419247"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605" name="Google Shape;605;p58"/>
          <p:cNvSpPr txBox="1">
            <a:spLocks noGrp="1"/>
          </p:cNvSpPr>
          <p:nvPr>
            <p:ph type="title" idx="8"/>
          </p:nvPr>
        </p:nvSpPr>
        <p:spPr>
          <a:xfrm>
            <a:off x="6118523" y="16066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06" name="Google Shape;606;p58"/>
          <p:cNvSpPr txBox="1">
            <a:spLocks noGrp="1"/>
          </p:cNvSpPr>
          <p:nvPr>
            <p:ph type="subTitle" idx="9"/>
          </p:nvPr>
        </p:nvSpPr>
        <p:spPr>
          <a:xfrm>
            <a:off x="6118523"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607" name="Google Shape;607;p58"/>
          <p:cNvSpPr txBox="1">
            <a:spLocks noGrp="1"/>
          </p:cNvSpPr>
          <p:nvPr>
            <p:ph type="title" idx="13"/>
          </p:nvPr>
        </p:nvSpPr>
        <p:spPr>
          <a:xfrm>
            <a:off x="6118523" y="3040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08" name="Google Shape;608;p58"/>
          <p:cNvSpPr txBox="1">
            <a:spLocks noGrp="1"/>
          </p:cNvSpPr>
          <p:nvPr>
            <p:ph type="subTitle" idx="14"/>
          </p:nvPr>
        </p:nvSpPr>
        <p:spPr>
          <a:xfrm>
            <a:off x="6118523"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9"/>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grpSp>
        <p:nvGrpSpPr>
          <p:cNvPr id="614" name="Google Shape;614;p59"/>
          <p:cNvGrpSpPr/>
          <p:nvPr/>
        </p:nvGrpSpPr>
        <p:grpSpPr>
          <a:xfrm>
            <a:off x="3534275" y="1411788"/>
            <a:ext cx="5039648" cy="3135377"/>
            <a:chOff x="233350" y="949250"/>
            <a:chExt cx="7137300" cy="3802300"/>
          </a:xfrm>
        </p:grpSpPr>
        <p:sp>
          <p:nvSpPr>
            <p:cNvPr id="615" name="Google Shape;615;p5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59"/>
          <p:cNvSpPr txBox="1">
            <a:spLocks noGrp="1"/>
          </p:cNvSpPr>
          <p:nvPr>
            <p:ph type="subTitle" idx="4294967295"/>
          </p:nvPr>
        </p:nvSpPr>
        <p:spPr>
          <a:xfrm>
            <a:off x="1221700" y="1691352"/>
            <a:ext cx="2140800" cy="63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smallest planet in our System</a:t>
            </a:r>
            <a:endParaRPr/>
          </a:p>
        </p:txBody>
      </p:sp>
      <p:sp>
        <p:nvSpPr>
          <p:cNvPr id="667" name="Google Shape;667;p59"/>
          <p:cNvSpPr txBox="1">
            <a:spLocks noGrp="1"/>
          </p:cNvSpPr>
          <p:nvPr>
            <p:ph type="subTitle" idx="4294967295"/>
          </p:nvPr>
        </p:nvSpPr>
        <p:spPr>
          <a:xfrm>
            <a:off x="1221700" y="1229728"/>
            <a:ext cx="165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lt2"/>
                </a:solidFill>
                <a:latin typeface="Special Elite"/>
                <a:ea typeface="Special Elite"/>
                <a:cs typeface="Special Elite"/>
                <a:sym typeface="Special Elite"/>
              </a:rPr>
              <a:t>Mercury</a:t>
            </a:r>
            <a:endParaRPr sz="2500">
              <a:solidFill>
                <a:schemeClr val="lt2"/>
              </a:solidFill>
              <a:latin typeface="Special Elite"/>
              <a:ea typeface="Special Elite"/>
              <a:cs typeface="Special Elite"/>
              <a:sym typeface="Special Elite"/>
            </a:endParaRPr>
          </a:p>
        </p:txBody>
      </p:sp>
      <p:sp>
        <p:nvSpPr>
          <p:cNvPr id="668" name="Google Shape;668;p59"/>
          <p:cNvSpPr txBox="1">
            <a:spLocks noGrp="1"/>
          </p:cNvSpPr>
          <p:nvPr>
            <p:ph type="subTitle" idx="4294967295"/>
          </p:nvPr>
        </p:nvSpPr>
        <p:spPr>
          <a:xfrm>
            <a:off x="1221700" y="2852031"/>
            <a:ext cx="2140800" cy="63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Despite being red, Mars is actually a cold place</a:t>
            </a:r>
            <a:endParaRPr/>
          </a:p>
        </p:txBody>
      </p:sp>
      <p:sp>
        <p:nvSpPr>
          <p:cNvPr id="669" name="Google Shape;669;p59"/>
          <p:cNvSpPr txBox="1">
            <a:spLocks noGrp="1"/>
          </p:cNvSpPr>
          <p:nvPr>
            <p:ph type="subTitle" idx="4294967295"/>
          </p:nvPr>
        </p:nvSpPr>
        <p:spPr>
          <a:xfrm>
            <a:off x="1221700" y="2390407"/>
            <a:ext cx="165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lt2"/>
                </a:solidFill>
                <a:latin typeface="Special Elite"/>
                <a:ea typeface="Special Elite"/>
                <a:cs typeface="Special Elite"/>
                <a:sym typeface="Special Elite"/>
              </a:rPr>
              <a:t>Mars</a:t>
            </a:r>
            <a:endParaRPr sz="2500">
              <a:solidFill>
                <a:schemeClr val="lt2"/>
              </a:solidFill>
              <a:latin typeface="Special Elite"/>
              <a:ea typeface="Special Elite"/>
              <a:cs typeface="Special Elite"/>
              <a:sym typeface="Special Elite"/>
            </a:endParaRPr>
          </a:p>
        </p:txBody>
      </p:sp>
      <p:sp>
        <p:nvSpPr>
          <p:cNvPr id="670" name="Google Shape;670;p59"/>
          <p:cNvSpPr txBox="1">
            <a:spLocks noGrp="1"/>
          </p:cNvSpPr>
          <p:nvPr>
            <p:ph type="subTitle" idx="4294967295"/>
          </p:nvPr>
        </p:nvSpPr>
        <p:spPr>
          <a:xfrm>
            <a:off x="1221700" y="4030801"/>
            <a:ext cx="2140800" cy="63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 is a gas giant and has several rings</a:t>
            </a:r>
            <a:endParaRPr/>
          </a:p>
        </p:txBody>
      </p:sp>
      <p:sp>
        <p:nvSpPr>
          <p:cNvPr id="671" name="Google Shape;671;p59"/>
          <p:cNvSpPr txBox="1">
            <a:spLocks noGrp="1"/>
          </p:cNvSpPr>
          <p:nvPr>
            <p:ph type="subTitle" idx="4294967295"/>
          </p:nvPr>
        </p:nvSpPr>
        <p:spPr>
          <a:xfrm>
            <a:off x="1221700" y="3569193"/>
            <a:ext cx="165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chemeClr val="lt2"/>
                </a:solidFill>
                <a:latin typeface="Special Elite"/>
                <a:ea typeface="Special Elite"/>
                <a:cs typeface="Special Elite"/>
                <a:sym typeface="Special Elite"/>
              </a:rPr>
              <a:t>Saturn</a:t>
            </a:r>
            <a:endParaRPr sz="2500">
              <a:solidFill>
                <a:schemeClr val="lt2"/>
              </a:solidFill>
              <a:latin typeface="Special Elite"/>
              <a:ea typeface="Special Elite"/>
              <a:cs typeface="Special Elite"/>
              <a:sym typeface="Special Elite"/>
            </a:endParaRPr>
          </a:p>
        </p:txBody>
      </p:sp>
      <p:grpSp>
        <p:nvGrpSpPr>
          <p:cNvPr id="672" name="Google Shape;672;p59"/>
          <p:cNvGrpSpPr/>
          <p:nvPr/>
        </p:nvGrpSpPr>
        <p:grpSpPr>
          <a:xfrm>
            <a:off x="870472" y="2718751"/>
            <a:ext cx="261718" cy="373208"/>
            <a:chOff x="8304647" y="3738687"/>
            <a:chExt cx="225076" cy="320956"/>
          </a:xfrm>
        </p:grpSpPr>
        <p:sp>
          <p:nvSpPr>
            <p:cNvPr id="673" name="Google Shape;673;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9"/>
          <p:cNvGrpSpPr/>
          <p:nvPr/>
        </p:nvGrpSpPr>
        <p:grpSpPr>
          <a:xfrm>
            <a:off x="880649" y="3973736"/>
            <a:ext cx="241366" cy="373208"/>
            <a:chOff x="8615101" y="3738687"/>
            <a:chExt cx="207573" cy="320956"/>
          </a:xfrm>
        </p:grpSpPr>
        <p:sp>
          <p:nvSpPr>
            <p:cNvPr id="677" name="Google Shape;677;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59"/>
          <p:cNvSpPr/>
          <p:nvPr/>
        </p:nvSpPr>
        <p:spPr>
          <a:xfrm flipH="1">
            <a:off x="880609" y="1575982"/>
            <a:ext cx="241444" cy="35530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 name="Google Shape;681;p59"/>
          <p:cNvGrpSpPr/>
          <p:nvPr/>
        </p:nvGrpSpPr>
        <p:grpSpPr>
          <a:xfrm>
            <a:off x="4115772" y="2001369"/>
            <a:ext cx="261718" cy="373208"/>
            <a:chOff x="8304647" y="3738687"/>
            <a:chExt cx="225076" cy="320956"/>
          </a:xfrm>
        </p:grpSpPr>
        <p:sp>
          <p:nvSpPr>
            <p:cNvPr id="682" name="Google Shape;682;p5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59"/>
          <p:cNvGrpSpPr/>
          <p:nvPr/>
        </p:nvGrpSpPr>
        <p:grpSpPr>
          <a:xfrm>
            <a:off x="4561949" y="3288769"/>
            <a:ext cx="241366" cy="373208"/>
            <a:chOff x="8615101" y="3738687"/>
            <a:chExt cx="207573" cy="320956"/>
          </a:xfrm>
        </p:grpSpPr>
        <p:sp>
          <p:nvSpPr>
            <p:cNvPr id="686" name="Google Shape;686;p5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 name="Google Shape;689;p59"/>
          <p:cNvSpPr/>
          <p:nvPr/>
        </p:nvSpPr>
        <p:spPr>
          <a:xfrm flipH="1">
            <a:off x="6885009" y="2134229"/>
            <a:ext cx="241444" cy="35530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0"/>
          <p:cNvSpPr txBox="1">
            <a:spLocks noGrp="1"/>
          </p:cNvSpPr>
          <p:nvPr>
            <p:ph type="subTitle" idx="3"/>
          </p:nvPr>
        </p:nvSpPr>
        <p:spPr>
          <a:xfrm>
            <a:off x="1709863" y="3742700"/>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695" name="Google Shape;695;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696" name="Google Shape;696;p60"/>
          <p:cNvSpPr txBox="1">
            <a:spLocks noGrp="1"/>
          </p:cNvSpPr>
          <p:nvPr>
            <p:ph type="subTitle" idx="1"/>
          </p:nvPr>
        </p:nvSpPr>
        <p:spPr>
          <a:xfrm>
            <a:off x="1709863" y="3204875"/>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Jenna Doe</a:t>
            </a:r>
            <a:endParaRPr/>
          </a:p>
        </p:txBody>
      </p:sp>
      <p:sp>
        <p:nvSpPr>
          <p:cNvPr id="697" name="Google Shape;697;p60"/>
          <p:cNvSpPr txBox="1">
            <a:spLocks noGrp="1"/>
          </p:cNvSpPr>
          <p:nvPr>
            <p:ph type="subTitle" idx="2"/>
          </p:nvPr>
        </p:nvSpPr>
        <p:spPr>
          <a:xfrm>
            <a:off x="4526538" y="3204875"/>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sp>
        <p:nvSpPr>
          <p:cNvPr id="698" name="Google Shape;698;p60"/>
          <p:cNvSpPr txBox="1">
            <a:spLocks noGrp="1"/>
          </p:cNvSpPr>
          <p:nvPr>
            <p:ph type="subTitle" idx="4"/>
          </p:nvPr>
        </p:nvSpPr>
        <p:spPr>
          <a:xfrm>
            <a:off x="4526538" y="3742700"/>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pic>
        <p:nvPicPr>
          <p:cNvPr id="699" name="Google Shape;699;p60"/>
          <p:cNvPicPr preferRelativeResize="0"/>
          <p:nvPr/>
        </p:nvPicPr>
        <p:blipFill rotWithShape="1">
          <a:blip r:embed="rId3">
            <a:alphaModFix/>
          </a:blip>
          <a:srcRect l="11909" t="1943" r="68535" b="69354"/>
          <a:stretch/>
        </p:blipFill>
        <p:spPr>
          <a:xfrm>
            <a:off x="5226738" y="1527925"/>
            <a:ext cx="1507200" cy="1476300"/>
          </a:xfrm>
          <a:prstGeom prst="roundRect">
            <a:avLst>
              <a:gd name="adj" fmla="val 16667"/>
            </a:avLst>
          </a:prstGeom>
          <a:noFill/>
          <a:ln>
            <a:noFill/>
          </a:ln>
        </p:spPr>
      </p:pic>
      <p:pic>
        <p:nvPicPr>
          <p:cNvPr id="700" name="Google Shape;700;p60"/>
          <p:cNvPicPr preferRelativeResize="0"/>
          <p:nvPr/>
        </p:nvPicPr>
        <p:blipFill rotWithShape="1">
          <a:blip r:embed="rId3">
            <a:alphaModFix/>
          </a:blip>
          <a:srcRect l="69354" t="11259" r="11307" b="60355"/>
          <a:stretch/>
        </p:blipFill>
        <p:spPr>
          <a:xfrm>
            <a:off x="2410063" y="1599700"/>
            <a:ext cx="1507200" cy="1476300"/>
          </a:xfrm>
          <a:prstGeom prst="roundRect">
            <a:avLst>
              <a:gd name="adj" fmla="val 16667"/>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1"/>
          <p:cNvSpPr txBox="1">
            <a:spLocks noGrp="1"/>
          </p:cNvSpPr>
          <p:nvPr>
            <p:ph type="ctrTitle"/>
          </p:nvPr>
        </p:nvSpPr>
        <p:spPr>
          <a:xfrm>
            <a:off x="2429950" y="441225"/>
            <a:ext cx="4284000" cy="9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06" name="Google Shape;706;p61"/>
          <p:cNvSpPr txBox="1">
            <a:spLocks noGrp="1"/>
          </p:cNvSpPr>
          <p:nvPr>
            <p:ph type="subTitle" idx="1"/>
          </p:nvPr>
        </p:nvSpPr>
        <p:spPr>
          <a:xfrm>
            <a:off x="2425075" y="1475950"/>
            <a:ext cx="4293900" cy="13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a:t>
            </a:r>
            <a:endParaRPr/>
          </a:p>
          <a:p>
            <a:pPr marL="0" lvl="0" indent="0" algn="ctr" rtl="0">
              <a:spcBef>
                <a:spcPts val="0"/>
              </a:spcBef>
              <a:spcAft>
                <a:spcPts val="0"/>
              </a:spcAft>
              <a:buNone/>
            </a:pPr>
            <a:endParaRPr/>
          </a:p>
          <a:p>
            <a:pPr marL="0" lvl="0" indent="0" algn="ctr" rtl="0">
              <a:spcBef>
                <a:spcPts val="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grpSp>
        <p:nvGrpSpPr>
          <p:cNvPr id="707" name="Google Shape;707;p61"/>
          <p:cNvGrpSpPr/>
          <p:nvPr/>
        </p:nvGrpSpPr>
        <p:grpSpPr>
          <a:xfrm>
            <a:off x="4642992" y="2858262"/>
            <a:ext cx="387661" cy="387661"/>
            <a:chOff x="1379798" y="1723250"/>
            <a:chExt cx="397887" cy="397887"/>
          </a:xfrm>
        </p:grpSpPr>
        <p:sp>
          <p:nvSpPr>
            <p:cNvPr id="708" name="Google Shape;708;p6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61"/>
          <p:cNvGrpSpPr/>
          <p:nvPr/>
        </p:nvGrpSpPr>
        <p:grpSpPr>
          <a:xfrm>
            <a:off x="3580871" y="2858262"/>
            <a:ext cx="387681" cy="387661"/>
            <a:chOff x="266768" y="1721375"/>
            <a:chExt cx="397907" cy="397887"/>
          </a:xfrm>
        </p:grpSpPr>
        <p:sp>
          <p:nvSpPr>
            <p:cNvPr id="713" name="Google Shape;713;p6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61"/>
          <p:cNvGrpSpPr/>
          <p:nvPr/>
        </p:nvGrpSpPr>
        <p:grpSpPr>
          <a:xfrm>
            <a:off x="4111952" y="2858262"/>
            <a:ext cx="387641" cy="387661"/>
            <a:chOff x="864491" y="1723250"/>
            <a:chExt cx="397866" cy="397887"/>
          </a:xfrm>
        </p:grpSpPr>
        <p:sp>
          <p:nvSpPr>
            <p:cNvPr id="716" name="Google Shape;716;p6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61"/>
          <p:cNvGrpSpPr/>
          <p:nvPr/>
        </p:nvGrpSpPr>
        <p:grpSpPr>
          <a:xfrm>
            <a:off x="5174054" y="2858262"/>
            <a:ext cx="388966" cy="388966"/>
            <a:chOff x="1190625" y="238125"/>
            <a:chExt cx="5235075" cy="5235075"/>
          </a:xfrm>
        </p:grpSpPr>
        <p:sp>
          <p:nvSpPr>
            <p:cNvPr id="720" name="Google Shape;720;p6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61"/>
          <p:cNvSpPr txBox="1"/>
          <p:nvPr/>
        </p:nvSpPr>
        <p:spPr>
          <a:xfrm>
            <a:off x="2760450" y="4155785"/>
            <a:ext cx="3623100" cy="42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Please keep this slide for attribution </a:t>
            </a:r>
            <a:endParaRPr>
              <a:solidFill>
                <a:schemeClr val="dk1"/>
              </a:solidFill>
              <a:latin typeface="Roboto"/>
              <a:ea typeface="Roboto"/>
              <a:cs typeface="Roboto"/>
              <a:sym typeface="Roboto"/>
            </a:endParaRPr>
          </a:p>
          <a:p>
            <a:pPr marL="0" lvl="0" indent="0" algn="ctr" rtl="0">
              <a:lnSpc>
                <a:spcPct val="115000"/>
              </a:lnSpc>
              <a:spcBef>
                <a:spcPts val="1600"/>
              </a:spcBef>
              <a:spcAft>
                <a:spcPts val="1600"/>
              </a:spcAft>
              <a:buNone/>
            </a:pPr>
            <a:endParaRPr>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62"/>
          <p:cNvSpPr txBox="1">
            <a:spLocks noGrp="1"/>
          </p:cNvSpPr>
          <p:nvPr>
            <p:ph type="title"/>
          </p:nvPr>
        </p:nvSpPr>
        <p:spPr>
          <a:xfrm>
            <a:off x="720000" y="445025"/>
            <a:ext cx="5358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pic>
        <p:nvPicPr>
          <p:cNvPr id="728" name="Google Shape;728;p62"/>
          <p:cNvPicPr preferRelativeResize="0"/>
          <p:nvPr/>
        </p:nvPicPr>
        <p:blipFill rotWithShape="1">
          <a:blip r:embed="rId3">
            <a:alphaModFix/>
          </a:blip>
          <a:srcRect l="17208" t="16198" r="12551" b="15049"/>
          <a:stretch/>
        </p:blipFill>
        <p:spPr>
          <a:xfrm>
            <a:off x="3588800" y="1289725"/>
            <a:ext cx="1484152" cy="1649074"/>
          </a:xfrm>
          <a:prstGeom prst="rect">
            <a:avLst/>
          </a:prstGeom>
          <a:noFill/>
          <a:ln>
            <a:noFill/>
          </a:ln>
        </p:spPr>
      </p:pic>
      <p:pic>
        <p:nvPicPr>
          <p:cNvPr id="729" name="Google Shape;729;p62"/>
          <p:cNvPicPr preferRelativeResize="0"/>
          <p:nvPr/>
        </p:nvPicPr>
        <p:blipFill>
          <a:blip r:embed="rId4">
            <a:alphaModFix/>
          </a:blip>
          <a:stretch>
            <a:fillRect/>
          </a:stretch>
        </p:blipFill>
        <p:spPr>
          <a:xfrm>
            <a:off x="3340797" y="3062513"/>
            <a:ext cx="1650026" cy="1872939"/>
          </a:xfrm>
          <a:prstGeom prst="rect">
            <a:avLst/>
          </a:prstGeom>
          <a:noFill/>
          <a:ln>
            <a:noFill/>
          </a:ln>
        </p:spPr>
      </p:pic>
      <p:pic>
        <p:nvPicPr>
          <p:cNvPr id="730" name="Google Shape;730;p62"/>
          <p:cNvPicPr preferRelativeResize="0"/>
          <p:nvPr/>
        </p:nvPicPr>
        <p:blipFill>
          <a:blip r:embed="rId5">
            <a:alphaModFix/>
          </a:blip>
          <a:stretch>
            <a:fillRect/>
          </a:stretch>
        </p:blipFill>
        <p:spPr>
          <a:xfrm rot="-1137072">
            <a:off x="5273529" y="1529232"/>
            <a:ext cx="1131149" cy="1283954"/>
          </a:xfrm>
          <a:prstGeom prst="rect">
            <a:avLst/>
          </a:prstGeom>
          <a:noFill/>
          <a:ln>
            <a:noFill/>
          </a:ln>
        </p:spPr>
      </p:pic>
      <p:pic>
        <p:nvPicPr>
          <p:cNvPr id="731" name="Google Shape;731;p62"/>
          <p:cNvPicPr preferRelativeResize="0"/>
          <p:nvPr/>
        </p:nvPicPr>
        <p:blipFill>
          <a:blip r:embed="rId6">
            <a:alphaModFix/>
          </a:blip>
          <a:stretch>
            <a:fillRect/>
          </a:stretch>
        </p:blipFill>
        <p:spPr>
          <a:xfrm>
            <a:off x="4731550" y="2988788"/>
            <a:ext cx="1523926" cy="1729785"/>
          </a:xfrm>
          <a:prstGeom prst="rect">
            <a:avLst/>
          </a:prstGeom>
          <a:noFill/>
          <a:ln>
            <a:noFill/>
          </a:ln>
        </p:spPr>
      </p:pic>
      <p:pic>
        <p:nvPicPr>
          <p:cNvPr id="732" name="Google Shape;732;p62"/>
          <p:cNvPicPr preferRelativeResize="0"/>
          <p:nvPr/>
        </p:nvPicPr>
        <p:blipFill>
          <a:blip r:embed="rId7">
            <a:alphaModFix/>
          </a:blip>
          <a:stretch>
            <a:fillRect/>
          </a:stretch>
        </p:blipFill>
        <p:spPr>
          <a:xfrm>
            <a:off x="1884275" y="3319775"/>
            <a:ext cx="1523926" cy="1729800"/>
          </a:xfrm>
          <a:prstGeom prst="rect">
            <a:avLst/>
          </a:prstGeom>
          <a:noFill/>
          <a:ln>
            <a:noFill/>
          </a:ln>
        </p:spPr>
      </p:pic>
      <p:pic>
        <p:nvPicPr>
          <p:cNvPr id="733" name="Google Shape;733;p62"/>
          <p:cNvPicPr preferRelativeResize="0"/>
          <p:nvPr/>
        </p:nvPicPr>
        <p:blipFill>
          <a:blip r:embed="rId8">
            <a:alphaModFix/>
          </a:blip>
          <a:stretch>
            <a:fillRect/>
          </a:stretch>
        </p:blipFill>
        <p:spPr>
          <a:xfrm>
            <a:off x="1758175" y="1446863"/>
            <a:ext cx="1650026" cy="1872924"/>
          </a:xfrm>
          <a:prstGeom prst="rect">
            <a:avLst/>
          </a:prstGeom>
          <a:noFill/>
          <a:ln>
            <a:noFill/>
          </a:ln>
        </p:spPr>
      </p:pic>
      <p:pic>
        <p:nvPicPr>
          <p:cNvPr id="734" name="Google Shape;734;p62"/>
          <p:cNvPicPr preferRelativeResize="0"/>
          <p:nvPr/>
        </p:nvPicPr>
        <p:blipFill rotWithShape="1">
          <a:blip r:embed="rId9">
            <a:alphaModFix/>
          </a:blip>
          <a:srcRect l="18441" t="11507" r="20023" b="12330"/>
          <a:stretch/>
        </p:blipFill>
        <p:spPr>
          <a:xfrm>
            <a:off x="6078600" y="1637525"/>
            <a:ext cx="1994574" cy="28023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a:latin typeface="Intro " panose="02000000000000000000" pitchFamily="2" charset="0"/>
              </a:rPr>
              <a:t>Конкуренты</a:t>
            </a:r>
            <a:endParaRPr dirty="0">
              <a:latin typeface="Intro " panose="02000000000000000000" pitchFamily="2" charset="0"/>
            </a:endParaRPr>
          </a:p>
        </p:txBody>
      </p:sp>
      <p:sp>
        <p:nvSpPr>
          <p:cNvPr id="361" name="Google Shape;361;p41"/>
          <p:cNvSpPr txBox="1">
            <a:spLocks noGrp="1"/>
          </p:cNvSpPr>
          <p:nvPr>
            <p:ph type="body" idx="1"/>
          </p:nvPr>
        </p:nvSpPr>
        <p:spPr>
          <a:xfrm>
            <a:off x="719999" y="1152475"/>
            <a:ext cx="4068747"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ru-RU" sz="2000" b="0" i="0" dirty="0">
                <a:solidFill>
                  <a:srgbClr val="57606A"/>
                </a:solidFill>
                <a:effectLst/>
                <a:latin typeface="Open Sans Extrabold" panose="020B0906030804020204" pitchFamily="34" charset="0"/>
                <a:ea typeface="Open Sans Extrabold" panose="020B0906030804020204" pitchFamily="34" charset="0"/>
                <a:cs typeface="Open Sans Extrabold" panose="020B0906030804020204" pitchFamily="34" charset="0"/>
              </a:rPr>
              <a:t>Его отличие от других сервисов подобной тематики в грамотности составления, структурированности и приятном дизайне презентаций</a:t>
            </a:r>
            <a:endParaRPr sz="20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title" idx="6"/>
          </p:nvPr>
        </p:nvSpPr>
        <p:spPr>
          <a:xfrm>
            <a:off x="336336" y="41305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3600" dirty="0">
                <a:solidFill>
                  <a:srgbClr val="24292F"/>
                </a:solidFill>
                <a:latin typeface="Intro " panose="02000000000000000000" pitchFamily="2" charset="0"/>
                <a:ea typeface="Open Sans" panose="020B0606030504020204" pitchFamily="34" charset="0"/>
                <a:cs typeface="Open Sans" panose="020B0606030504020204" pitchFamily="34" charset="0"/>
              </a:rPr>
              <a:t>М</a:t>
            </a:r>
            <a:r>
              <a:rPr lang="ru-RU" sz="3600" b="0" i="0" dirty="0">
                <a:solidFill>
                  <a:srgbClr val="24292F"/>
                </a:solidFill>
                <a:effectLst/>
                <a:latin typeface="Intro " panose="02000000000000000000" pitchFamily="2" charset="0"/>
                <a:ea typeface="Open Sans" panose="020B0606030504020204" pitchFamily="34" charset="0"/>
                <a:cs typeface="Open Sans" panose="020B0606030504020204" pitchFamily="34" charset="0"/>
              </a:rPr>
              <a:t>еню ввода темы</a:t>
            </a:r>
            <a:endParaRPr dirty="0">
              <a:latin typeface="Intro " panose="02000000000000000000" pitchFamily="2" charset="0"/>
            </a:endParaRPr>
          </a:p>
        </p:txBody>
      </p:sp>
      <p:sp>
        <p:nvSpPr>
          <p:cNvPr id="476" name="Google Shape;476;p54"/>
          <p:cNvSpPr txBox="1">
            <a:spLocks noGrp="1"/>
          </p:cNvSpPr>
          <p:nvPr>
            <p:ph type="subTitle" idx="3"/>
          </p:nvPr>
        </p:nvSpPr>
        <p:spPr>
          <a:xfrm>
            <a:off x="198407" y="1702011"/>
            <a:ext cx="3887618" cy="1111800"/>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
            </a:pPr>
            <a:r>
              <a:rPr lang="ru-RU" sz="24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Меню ввода темы презентации</a:t>
            </a:r>
          </a:p>
          <a:p>
            <a:pPr marL="742950" lvl="1" indent="-285750" algn="l">
              <a:buFont typeface="Wingdings" panose="05000000000000000000" pitchFamily="2" charset="2"/>
              <a:buChar char="§"/>
            </a:pPr>
            <a:r>
              <a:rPr lang="ru-RU" sz="24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Заголовок</a:t>
            </a:r>
          </a:p>
          <a:p>
            <a:pPr marL="742950" lvl="1" indent="-285750" algn="l">
              <a:buFont typeface="Wingdings" panose="05000000000000000000" pitchFamily="2" charset="2"/>
              <a:buChar char="§"/>
            </a:pPr>
            <a:r>
              <a:rPr lang="ru-RU" sz="24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поле для ввода</a:t>
            </a:r>
          </a:p>
          <a:p>
            <a:pPr marL="742950" lvl="1" indent="-285750" algn="l">
              <a:buFont typeface="Wingdings" panose="05000000000000000000" pitchFamily="2" charset="2"/>
              <a:buChar char="§"/>
            </a:pPr>
            <a:r>
              <a:rPr lang="ru-RU" sz="24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кнопка "Далее“</a:t>
            </a:r>
            <a:endParaRPr lang="en-US" sz="24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endParaRPr>
          </a:p>
          <a:p>
            <a:pPr marL="742950" lvl="1" indent="-285750" algn="l">
              <a:buFont typeface="Wingdings" panose="05000000000000000000" pitchFamily="2" charset="2"/>
              <a:buChar char="§"/>
            </a:pPr>
            <a:r>
              <a:rPr lang="ru-RU" sz="24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Ползунок загрузки</a:t>
            </a:r>
          </a:p>
          <a:p>
            <a:pPr marL="285750" lvl="0" indent="-285750" algn="ctr" rtl="0">
              <a:spcBef>
                <a:spcPts val="0"/>
              </a:spcBef>
              <a:spcAft>
                <a:spcPts val="0"/>
              </a:spcAft>
              <a:buFont typeface="Wingdings" panose="05000000000000000000" pitchFamily="2" charset="2"/>
              <a:buChar char="§"/>
            </a:pPr>
            <a:endParaRPr sz="24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508" name="Google Shape;508;p54"/>
          <p:cNvGrpSpPr/>
          <p:nvPr/>
        </p:nvGrpSpPr>
        <p:grpSpPr>
          <a:xfrm>
            <a:off x="5300722" y="1546101"/>
            <a:ext cx="3261626" cy="2706531"/>
            <a:chOff x="968025" y="1076750"/>
            <a:chExt cx="3994435" cy="3314623"/>
          </a:xfrm>
        </p:grpSpPr>
        <p:sp>
          <p:nvSpPr>
            <p:cNvPr id="509" name="Google Shape;509;p54"/>
            <p:cNvSpPr/>
            <p:nvPr/>
          </p:nvSpPr>
          <p:spPr>
            <a:xfrm>
              <a:off x="2363100" y="4354968"/>
              <a:ext cx="1204191" cy="36405"/>
            </a:xfrm>
            <a:custGeom>
              <a:avLst/>
              <a:gdLst/>
              <a:ahLst/>
              <a:cxnLst/>
              <a:rect l="l" t="t" r="r" b="b"/>
              <a:pathLst>
                <a:path w="33408" h="1010" extrusionOk="0">
                  <a:moveTo>
                    <a:pt x="0" y="0"/>
                  </a:moveTo>
                  <a:lnTo>
                    <a:pt x="0" y="428"/>
                  </a:lnTo>
                  <a:lnTo>
                    <a:pt x="0" y="444"/>
                  </a:lnTo>
                  <a:cubicBezTo>
                    <a:pt x="16" y="727"/>
                    <a:pt x="234" y="1010"/>
                    <a:pt x="590" y="1010"/>
                  </a:cubicBezTo>
                  <a:lnTo>
                    <a:pt x="32826" y="1010"/>
                  </a:lnTo>
                  <a:cubicBezTo>
                    <a:pt x="33173" y="1010"/>
                    <a:pt x="33399" y="727"/>
                    <a:pt x="33407" y="444"/>
                  </a:cubicBezTo>
                  <a:lnTo>
                    <a:pt x="33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a:off x="2355530" y="3800182"/>
              <a:ext cx="1219619" cy="576071"/>
            </a:xfrm>
            <a:custGeom>
              <a:avLst/>
              <a:gdLst/>
              <a:ahLst/>
              <a:cxnLst/>
              <a:rect l="l" t="t" r="r" b="b"/>
              <a:pathLst>
                <a:path w="33836" h="15982" extrusionOk="0">
                  <a:moveTo>
                    <a:pt x="5823" y="1"/>
                  </a:moveTo>
                  <a:lnTo>
                    <a:pt x="4765" y="10846"/>
                  </a:lnTo>
                  <a:cubicBezTo>
                    <a:pt x="4692" y="11581"/>
                    <a:pt x="4304" y="12243"/>
                    <a:pt x="3691" y="12671"/>
                  </a:cubicBezTo>
                  <a:lnTo>
                    <a:pt x="461" y="14940"/>
                  </a:lnTo>
                  <a:cubicBezTo>
                    <a:pt x="0" y="15263"/>
                    <a:pt x="226" y="15982"/>
                    <a:pt x="800" y="15982"/>
                  </a:cubicBezTo>
                  <a:lnTo>
                    <a:pt x="33028" y="15982"/>
                  </a:lnTo>
                  <a:cubicBezTo>
                    <a:pt x="33601" y="15982"/>
                    <a:pt x="33836" y="15263"/>
                    <a:pt x="33367" y="14940"/>
                  </a:cubicBezTo>
                  <a:lnTo>
                    <a:pt x="30137" y="12671"/>
                  </a:lnTo>
                  <a:cubicBezTo>
                    <a:pt x="29523" y="12243"/>
                    <a:pt x="29136" y="11581"/>
                    <a:pt x="29063" y="10846"/>
                  </a:cubicBezTo>
                  <a:lnTo>
                    <a:pt x="280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4"/>
            <p:cNvSpPr/>
            <p:nvPr/>
          </p:nvSpPr>
          <p:spPr>
            <a:xfrm>
              <a:off x="968025" y="1076750"/>
              <a:ext cx="3994435" cy="2752972"/>
            </a:xfrm>
            <a:custGeom>
              <a:avLst/>
              <a:gdLst/>
              <a:ahLst/>
              <a:cxnLst/>
              <a:rect l="l" t="t" r="r" b="b"/>
              <a:pathLst>
                <a:path w="110818" h="76376" extrusionOk="0">
                  <a:moveTo>
                    <a:pt x="2682" y="0"/>
                  </a:moveTo>
                  <a:cubicBezTo>
                    <a:pt x="1204" y="0"/>
                    <a:pt x="1" y="1195"/>
                    <a:pt x="1" y="2673"/>
                  </a:cubicBezTo>
                  <a:lnTo>
                    <a:pt x="1" y="73703"/>
                  </a:lnTo>
                  <a:cubicBezTo>
                    <a:pt x="1" y="75180"/>
                    <a:pt x="1204" y="76375"/>
                    <a:pt x="2682" y="76375"/>
                  </a:cubicBezTo>
                  <a:lnTo>
                    <a:pt x="108136" y="76375"/>
                  </a:lnTo>
                  <a:cubicBezTo>
                    <a:pt x="109614" y="76375"/>
                    <a:pt x="110817" y="75180"/>
                    <a:pt x="110817" y="73703"/>
                  </a:cubicBezTo>
                  <a:lnTo>
                    <a:pt x="110817" y="2673"/>
                  </a:lnTo>
                  <a:cubicBezTo>
                    <a:pt x="110817" y="1195"/>
                    <a:pt x="109614" y="0"/>
                    <a:pt x="108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Рисунок 11" descr="Изображение выглядит как текст, электроника&#10;&#10;Автоматически созданное описание">
            <a:extLst>
              <a:ext uri="{FF2B5EF4-FFF2-40B4-BE49-F238E27FC236}">
                <a16:creationId xmlns:a16="http://schemas.microsoft.com/office/drawing/2014/main" id="{B8F8FEE5-3C2A-4BE6-97BC-8C7EE5409431}"/>
              </a:ext>
            </a:extLst>
          </p:cNvPr>
          <p:cNvPicPr>
            <a:picLocks noChangeAspect="1"/>
          </p:cNvPicPr>
          <p:nvPr/>
        </p:nvPicPr>
        <p:blipFill>
          <a:blip r:embed="rId3"/>
          <a:stretch>
            <a:fillRect/>
          </a:stretch>
        </p:blipFill>
        <p:spPr>
          <a:xfrm>
            <a:off x="5541966" y="1702011"/>
            <a:ext cx="2779060" cy="1936097"/>
          </a:xfrm>
          <a:prstGeom prst="rect">
            <a:avLst/>
          </a:prstGeom>
        </p:spPr>
      </p:pic>
    </p:spTree>
    <p:extLst>
      <p:ext uri="{BB962C8B-B14F-4D97-AF65-F5344CB8AC3E}">
        <p14:creationId xmlns:p14="http://schemas.microsoft.com/office/powerpoint/2010/main" val="57641130"/>
      </p:ext>
    </p:extLst>
  </p:cSld>
  <p:clrMapOvr>
    <a:masterClrMapping/>
  </p:clrMapOvr>
  <p:timing>
    <p:tnLst>
      <p:par>
        <p:cTn id="1" dur="indefinite" restart="never" nodeType="tmRoot">
          <p:childTnLst>
            <p:par>
              <p:cTn id="2"/>
            </p:par>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title" idx="6"/>
          </p:nvPr>
        </p:nvSpPr>
        <p:spPr>
          <a:xfrm>
            <a:off x="336336" y="41305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800" b="0" i="0" dirty="0">
                <a:solidFill>
                  <a:srgbClr val="24292F"/>
                </a:solidFill>
                <a:effectLst/>
                <a:latin typeface="Intro " panose="02000000000000000000" pitchFamily="2" charset="0"/>
                <a:ea typeface="Open Sans" panose="020B0606030504020204" pitchFamily="34" charset="0"/>
                <a:cs typeface="Open Sans" panose="020B0606030504020204" pitchFamily="34" charset="0"/>
              </a:rPr>
              <a:t>Меню выбора шаблона</a:t>
            </a:r>
            <a:endParaRPr sz="4000" dirty="0">
              <a:latin typeface="Intro " panose="02000000000000000000" pitchFamily="2" charset="0"/>
              <a:ea typeface="Open Sans" panose="020B0606030504020204" pitchFamily="34" charset="0"/>
              <a:cs typeface="Open Sans" panose="020B0606030504020204" pitchFamily="34" charset="0"/>
            </a:endParaRPr>
          </a:p>
        </p:txBody>
      </p:sp>
      <p:sp>
        <p:nvSpPr>
          <p:cNvPr id="476" name="Google Shape;476;p54"/>
          <p:cNvSpPr txBox="1">
            <a:spLocks noGrp="1"/>
          </p:cNvSpPr>
          <p:nvPr>
            <p:ph type="subTitle" idx="3"/>
          </p:nvPr>
        </p:nvSpPr>
        <p:spPr>
          <a:xfrm>
            <a:off x="198406" y="1702011"/>
            <a:ext cx="4373593" cy="1111800"/>
          </a:xfrm>
          <a:prstGeom prst="rect">
            <a:avLst/>
          </a:prstGeom>
        </p:spPr>
        <p:txBody>
          <a:bodyPr spcFirstLastPara="1" wrap="square" lIns="91425" tIns="91425" rIns="91425" bIns="91425" anchor="t" anchorCtr="0">
            <a:noAutofit/>
          </a:bodyPr>
          <a:lstStyle/>
          <a:p>
            <a:pPr marL="596900" indent="-457200" algn="l">
              <a:buFont typeface="Wingdings" panose="05000000000000000000" pitchFamily="2" charset="2"/>
              <a:buChar char="§"/>
            </a:pPr>
            <a:r>
              <a:rPr lang="ru-RU" sz="32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Заголовок</a:t>
            </a:r>
          </a:p>
          <a:p>
            <a:pPr marL="596900" indent="-457200" algn="l">
              <a:buFont typeface="Wingdings" panose="05000000000000000000" pitchFamily="2" charset="2"/>
              <a:buChar char="§"/>
            </a:pPr>
            <a:r>
              <a:rPr lang="ru-RU" sz="32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Слайдер для выбора шаблона презентации</a:t>
            </a:r>
          </a:p>
          <a:p>
            <a:pPr marL="596900" indent="-457200" algn="l">
              <a:buFont typeface="Wingdings" panose="05000000000000000000" pitchFamily="2" charset="2"/>
              <a:buChar char="§"/>
            </a:pPr>
            <a:r>
              <a:rPr lang="ru-RU" sz="32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кнопка "Далее"</a:t>
            </a:r>
          </a:p>
          <a:p>
            <a:pPr marL="342900" lvl="0" indent="-342900" algn="ctr" rtl="0">
              <a:spcBef>
                <a:spcPts val="0"/>
              </a:spcBef>
              <a:spcAft>
                <a:spcPts val="0"/>
              </a:spcAft>
              <a:buFont typeface="Wingdings" panose="05000000000000000000" pitchFamily="2" charset="2"/>
              <a:buChar char="§"/>
            </a:pPr>
            <a:endParaRPr sz="24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508" name="Google Shape;508;p54"/>
          <p:cNvGrpSpPr/>
          <p:nvPr/>
        </p:nvGrpSpPr>
        <p:grpSpPr>
          <a:xfrm>
            <a:off x="5300722" y="1546101"/>
            <a:ext cx="3261626" cy="2706531"/>
            <a:chOff x="968025" y="1076750"/>
            <a:chExt cx="3994435" cy="3314623"/>
          </a:xfrm>
        </p:grpSpPr>
        <p:sp>
          <p:nvSpPr>
            <p:cNvPr id="509" name="Google Shape;509;p54"/>
            <p:cNvSpPr/>
            <p:nvPr/>
          </p:nvSpPr>
          <p:spPr>
            <a:xfrm>
              <a:off x="2363100" y="4354968"/>
              <a:ext cx="1204191" cy="36405"/>
            </a:xfrm>
            <a:custGeom>
              <a:avLst/>
              <a:gdLst/>
              <a:ahLst/>
              <a:cxnLst/>
              <a:rect l="l" t="t" r="r" b="b"/>
              <a:pathLst>
                <a:path w="33408" h="1010" extrusionOk="0">
                  <a:moveTo>
                    <a:pt x="0" y="0"/>
                  </a:moveTo>
                  <a:lnTo>
                    <a:pt x="0" y="428"/>
                  </a:lnTo>
                  <a:lnTo>
                    <a:pt x="0" y="444"/>
                  </a:lnTo>
                  <a:cubicBezTo>
                    <a:pt x="16" y="727"/>
                    <a:pt x="234" y="1010"/>
                    <a:pt x="590" y="1010"/>
                  </a:cubicBezTo>
                  <a:lnTo>
                    <a:pt x="32826" y="1010"/>
                  </a:lnTo>
                  <a:cubicBezTo>
                    <a:pt x="33173" y="1010"/>
                    <a:pt x="33399" y="727"/>
                    <a:pt x="33407" y="444"/>
                  </a:cubicBezTo>
                  <a:lnTo>
                    <a:pt x="33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a:off x="2355530" y="3800182"/>
              <a:ext cx="1219619" cy="576071"/>
            </a:xfrm>
            <a:custGeom>
              <a:avLst/>
              <a:gdLst/>
              <a:ahLst/>
              <a:cxnLst/>
              <a:rect l="l" t="t" r="r" b="b"/>
              <a:pathLst>
                <a:path w="33836" h="15982" extrusionOk="0">
                  <a:moveTo>
                    <a:pt x="5823" y="1"/>
                  </a:moveTo>
                  <a:lnTo>
                    <a:pt x="4765" y="10846"/>
                  </a:lnTo>
                  <a:cubicBezTo>
                    <a:pt x="4692" y="11581"/>
                    <a:pt x="4304" y="12243"/>
                    <a:pt x="3691" y="12671"/>
                  </a:cubicBezTo>
                  <a:lnTo>
                    <a:pt x="461" y="14940"/>
                  </a:lnTo>
                  <a:cubicBezTo>
                    <a:pt x="0" y="15263"/>
                    <a:pt x="226" y="15982"/>
                    <a:pt x="800" y="15982"/>
                  </a:cubicBezTo>
                  <a:lnTo>
                    <a:pt x="33028" y="15982"/>
                  </a:lnTo>
                  <a:cubicBezTo>
                    <a:pt x="33601" y="15982"/>
                    <a:pt x="33836" y="15263"/>
                    <a:pt x="33367" y="14940"/>
                  </a:cubicBezTo>
                  <a:lnTo>
                    <a:pt x="30137" y="12671"/>
                  </a:lnTo>
                  <a:cubicBezTo>
                    <a:pt x="29523" y="12243"/>
                    <a:pt x="29136" y="11581"/>
                    <a:pt x="29063" y="10846"/>
                  </a:cubicBezTo>
                  <a:lnTo>
                    <a:pt x="280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4"/>
            <p:cNvSpPr/>
            <p:nvPr/>
          </p:nvSpPr>
          <p:spPr>
            <a:xfrm>
              <a:off x="968025" y="1076750"/>
              <a:ext cx="3994435" cy="2752972"/>
            </a:xfrm>
            <a:custGeom>
              <a:avLst/>
              <a:gdLst/>
              <a:ahLst/>
              <a:cxnLst/>
              <a:rect l="l" t="t" r="r" b="b"/>
              <a:pathLst>
                <a:path w="110818" h="76376" extrusionOk="0">
                  <a:moveTo>
                    <a:pt x="2682" y="0"/>
                  </a:moveTo>
                  <a:cubicBezTo>
                    <a:pt x="1204" y="0"/>
                    <a:pt x="1" y="1195"/>
                    <a:pt x="1" y="2673"/>
                  </a:cubicBezTo>
                  <a:lnTo>
                    <a:pt x="1" y="73703"/>
                  </a:lnTo>
                  <a:cubicBezTo>
                    <a:pt x="1" y="75180"/>
                    <a:pt x="1204" y="76375"/>
                    <a:pt x="2682" y="76375"/>
                  </a:cubicBezTo>
                  <a:lnTo>
                    <a:pt x="108136" y="76375"/>
                  </a:lnTo>
                  <a:cubicBezTo>
                    <a:pt x="109614" y="76375"/>
                    <a:pt x="110817" y="75180"/>
                    <a:pt x="110817" y="73703"/>
                  </a:cubicBezTo>
                  <a:lnTo>
                    <a:pt x="110817" y="2673"/>
                  </a:lnTo>
                  <a:cubicBezTo>
                    <a:pt x="110817" y="1195"/>
                    <a:pt x="109614" y="0"/>
                    <a:pt x="108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Рисунок 4" descr="Изображение выглядит как текст, электроника, знак&#10;&#10;Автоматически созданное описание">
            <a:extLst>
              <a:ext uri="{FF2B5EF4-FFF2-40B4-BE49-F238E27FC236}">
                <a16:creationId xmlns:a16="http://schemas.microsoft.com/office/drawing/2014/main" id="{1422442A-2965-4A97-B485-9F9ED1CB1758}"/>
              </a:ext>
            </a:extLst>
          </p:cNvPr>
          <p:cNvPicPr>
            <a:picLocks noChangeAspect="1"/>
          </p:cNvPicPr>
          <p:nvPr/>
        </p:nvPicPr>
        <p:blipFill>
          <a:blip r:embed="rId3"/>
          <a:stretch>
            <a:fillRect/>
          </a:stretch>
        </p:blipFill>
        <p:spPr>
          <a:xfrm>
            <a:off x="5643268" y="1676797"/>
            <a:ext cx="2576456" cy="1789906"/>
          </a:xfrm>
          <a:prstGeom prst="rect">
            <a:avLst/>
          </a:prstGeom>
        </p:spPr>
      </p:pic>
    </p:spTree>
    <p:extLst>
      <p:ext uri="{BB962C8B-B14F-4D97-AF65-F5344CB8AC3E}">
        <p14:creationId xmlns:p14="http://schemas.microsoft.com/office/powerpoint/2010/main" val="1894165796"/>
      </p:ext>
    </p:extLst>
  </p:cSld>
  <p:clrMapOvr>
    <a:masterClrMapping/>
  </p:clrMapOvr>
  <p:timing>
    <p:tnLst>
      <p:par>
        <p:cTn id="1" dur="indefinite" restart="never" nodeType="tmRoot">
          <p:childTnLst>
            <p:par>
              <p:cTn id="2"/>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title" idx="6"/>
          </p:nvPr>
        </p:nvSpPr>
        <p:spPr>
          <a:xfrm>
            <a:off x="336336" y="41305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800" b="0" i="0" dirty="0">
                <a:solidFill>
                  <a:srgbClr val="24292F"/>
                </a:solidFill>
                <a:effectLst/>
                <a:latin typeface="Intro " panose="02000000000000000000" pitchFamily="2" charset="0"/>
              </a:rPr>
              <a:t>предпросмотр готового результата</a:t>
            </a:r>
            <a:endParaRPr sz="4800" dirty="0">
              <a:latin typeface="Intro " panose="02000000000000000000" pitchFamily="2" charset="0"/>
              <a:ea typeface="Open Sans" panose="020B0606030504020204" pitchFamily="34" charset="0"/>
              <a:cs typeface="Open Sans" panose="020B0606030504020204" pitchFamily="34" charset="0"/>
            </a:endParaRPr>
          </a:p>
        </p:txBody>
      </p:sp>
      <p:sp>
        <p:nvSpPr>
          <p:cNvPr id="476" name="Google Shape;476;p54"/>
          <p:cNvSpPr txBox="1">
            <a:spLocks noGrp="1"/>
          </p:cNvSpPr>
          <p:nvPr>
            <p:ph type="subTitle" idx="3"/>
          </p:nvPr>
        </p:nvSpPr>
        <p:spPr>
          <a:xfrm>
            <a:off x="198406" y="1702011"/>
            <a:ext cx="4373593" cy="1111800"/>
          </a:xfrm>
          <a:prstGeom prst="rect">
            <a:avLst/>
          </a:prstGeom>
        </p:spPr>
        <p:txBody>
          <a:bodyPr spcFirstLastPara="1" wrap="square" lIns="91425" tIns="91425" rIns="91425" bIns="91425" anchor="t" anchorCtr="0">
            <a:noAutofit/>
          </a:bodyPr>
          <a:lstStyle/>
          <a:p>
            <a:pPr marL="711200" indent="-571500" algn="l">
              <a:buFont typeface="Wingdings" panose="05000000000000000000" pitchFamily="2" charset="2"/>
              <a:buChar char="§"/>
            </a:pPr>
            <a:r>
              <a:rPr lang="ru-RU" sz="40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Заголовок</a:t>
            </a:r>
          </a:p>
          <a:p>
            <a:pPr marL="711200" indent="-571500" algn="l">
              <a:buFont typeface="Wingdings" panose="05000000000000000000" pitchFamily="2" charset="2"/>
              <a:buChar char="§"/>
            </a:pPr>
            <a:r>
              <a:rPr lang="ru-RU" sz="4000" dirty="0">
                <a:solidFill>
                  <a:srgbClr val="24292F"/>
                </a:solidFill>
                <a:latin typeface="Open Sans" panose="020B0606030504020204" pitchFamily="34" charset="0"/>
                <a:ea typeface="Open Sans" panose="020B0606030504020204" pitchFamily="34" charset="0"/>
                <a:cs typeface="Open Sans" panose="020B0606030504020204" pitchFamily="34" charset="0"/>
              </a:rPr>
              <a:t>С</a:t>
            </a:r>
            <a:r>
              <a:rPr lang="ru-RU" sz="4000" b="0" i="0" dirty="0">
                <a:solidFill>
                  <a:srgbClr val="24292F"/>
                </a:solidFill>
                <a:effectLst/>
                <a:latin typeface="Open Sans" panose="020B0606030504020204" pitchFamily="34" charset="0"/>
                <a:ea typeface="Open Sans" panose="020B0606030504020204" pitchFamily="34" charset="0"/>
                <a:cs typeface="Open Sans" panose="020B0606030504020204" pitchFamily="34" charset="0"/>
              </a:rPr>
              <a:t>лайдер для просмотра презентации</a:t>
            </a:r>
          </a:p>
          <a:p>
            <a:pPr marL="342900" lvl="0" indent="-342900" algn="ctr" rtl="0">
              <a:spcBef>
                <a:spcPts val="0"/>
              </a:spcBef>
              <a:spcAft>
                <a:spcPts val="0"/>
              </a:spcAft>
              <a:buFont typeface="Wingdings" panose="05000000000000000000" pitchFamily="2" charset="2"/>
              <a:buChar char="§"/>
            </a:pPr>
            <a:endParaRPr sz="24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508" name="Google Shape;508;p54"/>
          <p:cNvGrpSpPr/>
          <p:nvPr/>
        </p:nvGrpSpPr>
        <p:grpSpPr>
          <a:xfrm>
            <a:off x="5300722" y="1546101"/>
            <a:ext cx="3261626" cy="2706531"/>
            <a:chOff x="968025" y="1076750"/>
            <a:chExt cx="3994435" cy="3314623"/>
          </a:xfrm>
        </p:grpSpPr>
        <p:sp>
          <p:nvSpPr>
            <p:cNvPr id="509" name="Google Shape;509;p54"/>
            <p:cNvSpPr/>
            <p:nvPr/>
          </p:nvSpPr>
          <p:spPr>
            <a:xfrm>
              <a:off x="2363100" y="4354968"/>
              <a:ext cx="1204191" cy="36405"/>
            </a:xfrm>
            <a:custGeom>
              <a:avLst/>
              <a:gdLst/>
              <a:ahLst/>
              <a:cxnLst/>
              <a:rect l="l" t="t" r="r" b="b"/>
              <a:pathLst>
                <a:path w="33408" h="1010" extrusionOk="0">
                  <a:moveTo>
                    <a:pt x="0" y="0"/>
                  </a:moveTo>
                  <a:lnTo>
                    <a:pt x="0" y="428"/>
                  </a:lnTo>
                  <a:lnTo>
                    <a:pt x="0" y="444"/>
                  </a:lnTo>
                  <a:cubicBezTo>
                    <a:pt x="16" y="727"/>
                    <a:pt x="234" y="1010"/>
                    <a:pt x="590" y="1010"/>
                  </a:cubicBezTo>
                  <a:lnTo>
                    <a:pt x="32826" y="1010"/>
                  </a:lnTo>
                  <a:cubicBezTo>
                    <a:pt x="33173" y="1010"/>
                    <a:pt x="33399" y="727"/>
                    <a:pt x="33407" y="444"/>
                  </a:cubicBezTo>
                  <a:lnTo>
                    <a:pt x="33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a:off x="2355530" y="3800182"/>
              <a:ext cx="1219619" cy="576071"/>
            </a:xfrm>
            <a:custGeom>
              <a:avLst/>
              <a:gdLst/>
              <a:ahLst/>
              <a:cxnLst/>
              <a:rect l="l" t="t" r="r" b="b"/>
              <a:pathLst>
                <a:path w="33836" h="15982" extrusionOk="0">
                  <a:moveTo>
                    <a:pt x="5823" y="1"/>
                  </a:moveTo>
                  <a:lnTo>
                    <a:pt x="4765" y="10846"/>
                  </a:lnTo>
                  <a:cubicBezTo>
                    <a:pt x="4692" y="11581"/>
                    <a:pt x="4304" y="12243"/>
                    <a:pt x="3691" y="12671"/>
                  </a:cubicBezTo>
                  <a:lnTo>
                    <a:pt x="461" y="14940"/>
                  </a:lnTo>
                  <a:cubicBezTo>
                    <a:pt x="0" y="15263"/>
                    <a:pt x="226" y="15982"/>
                    <a:pt x="800" y="15982"/>
                  </a:cubicBezTo>
                  <a:lnTo>
                    <a:pt x="33028" y="15982"/>
                  </a:lnTo>
                  <a:cubicBezTo>
                    <a:pt x="33601" y="15982"/>
                    <a:pt x="33836" y="15263"/>
                    <a:pt x="33367" y="14940"/>
                  </a:cubicBezTo>
                  <a:lnTo>
                    <a:pt x="30137" y="12671"/>
                  </a:lnTo>
                  <a:cubicBezTo>
                    <a:pt x="29523" y="12243"/>
                    <a:pt x="29136" y="11581"/>
                    <a:pt x="29063" y="10846"/>
                  </a:cubicBezTo>
                  <a:lnTo>
                    <a:pt x="280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4"/>
            <p:cNvSpPr/>
            <p:nvPr/>
          </p:nvSpPr>
          <p:spPr>
            <a:xfrm>
              <a:off x="968025" y="1076750"/>
              <a:ext cx="3994435" cy="2752972"/>
            </a:xfrm>
            <a:custGeom>
              <a:avLst/>
              <a:gdLst/>
              <a:ahLst/>
              <a:cxnLst/>
              <a:rect l="l" t="t" r="r" b="b"/>
              <a:pathLst>
                <a:path w="110818" h="76376" extrusionOk="0">
                  <a:moveTo>
                    <a:pt x="2682" y="0"/>
                  </a:moveTo>
                  <a:cubicBezTo>
                    <a:pt x="1204" y="0"/>
                    <a:pt x="1" y="1195"/>
                    <a:pt x="1" y="2673"/>
                  </a:cubicBezTo>
                  <a:lnTo>
                    <a:pt x="1" y="73703"/>
                  </a:lnTo>
                  <a:cubicBezTo>
                    <a:pt x="1" y="75180"/>
                    <a:pt x="1204" y="76375"/>
                    <a:pt x="2682" y="76375"/>
                  </a:cubicBezTo>
                  <a:lnTo>
                    <a:pt x="108136" y="76375"/>
                  </a:lnTo>
                  <a:cubicBezTo>
                    <a:pt x="109614" y="76375"/>
                    <a:pt x="110817" y="75180"/>
                    <a:pt x="110817" y="73703"/>
                  </a:cubicBezTo>
                  <a:lnTo>
                    <a:pt x="110817" y="2673"/>
                  </a:lnTo>
                  <a:cubicBezTo>
                    <a:pt x="110817" y="1195"/>
                    <a:pt x="109614" y="0"/>
                    <a:pt x="108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Рисунок 2" descr="Изображение выглядит как текст, монитор, электроника, экран&#10;&#10;Автоматически созданное описание">
            <a:extLst>
              <a:ext uri="{FF2B5EF4-FFF2-40B4-BE49-F238E27FC236}">
                <a16:creationId xmlns:a16="http://schemas.microsoft.com/office/drawing/2014/main" id="{A76532DC-1362-46A5-A8D9-470DB00A41BF}"/>
              </a:ext>
            </a:extLst>
          </p:cNvPr>
          <p:cNvPicPr>
            <a:picLocks noChangeAspect="1"/>
          </p:cNvPicPr>
          <p:nvPr/>
        </p:nvPicPr>
        <p:blipFill>
          <a:blip r:embed="rId3"/>
          <a:stretch>
            <a:fillRect/>
          </a:stretch>
        </p:blipFill>
        <p:spPr>
          <a:xfrm>
            <a:off x="5588671" y="1766480"/>
            <a:ext cx="2685650" cy="1783040"/>
          </a:xfrm>
          <a:prstGeom prst="rect">
            <a:avLst/>
          </a:prstGeom>
        </p:spPr>
      </p:pic>
    </p:spTree>
    <p:extLst>
      <p:ext uri="{BB962C8B-B14F-4D97-AF65-F5344CB8AC3E}">
        <p14:creationId xmlns:p14="http://schemas.microsoft.com/office/powerpoint/2010/main" val="3843178918"/>
      </p:ext>
    </p:extLst>
  </p:cSld>
  <p:clrMapOvr>
    <a:masterClrMapping/>
  </p:clrMapOvr>
  <p:timing>
    <p:tnLst>
      <p:par>
        <p:cTn id="1" dur="indefinite" restart="never" nodeType="tmRoot">
          <p:childTnLst>
            <p:par>
              <p:cTn id="2"/>
            </p:par>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4"/>
          <p:cNvSpPr txBox="1">
            <a:spLocks noGrp="1"/>
          </p:cNvSpPr>
          <p:nvPr>
            <p:ph type="title" idx="6"/>
          </p:nvPr>
        </p:nvSpPr>
        <p:spPr>
          <a:xfrm>
            <a:off x="336336" y="41305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2000" dirty="0">
                <a:latin typeface="Intro " panose="02000000000000000000" pitchFamily="2" charset="0"/>
                <a:ea typeface="Open Sans" panose="020B0606030504020204" pitchFamily="34" charset="0"/>
                <a:cs typeface="Open Sans" panose="020B0606030504020204" pitchFamily="34" charset="0"/>
              </a:rPr>
              <a:t>Пример работы программы </a:t>
            </a:r>
            <a:endParaRPr sz="2000" dirty="0">
              <a:latin typeface="Intro " panose="02000000000000000000" pitchFamily="2" charset="0"/>
              <a:ea typeface="Open Sans" panose="020B0606030504020204" pitchFamily="34" charset="0"/>
              <a:cs typeface="Open Sans" panose="020B0606030504020204" pitchFamily="34" charset="0"/>
            </a:endParaRPr>
          </a:p>
        </p:txBody>
      </p:sp>
      <p:grpSp>
        <p:nvGrpSpPr>
          <p:cNvPr id="508" name="Google Shape;508;p54"/>
          <p:cNvGrpSpPr/>
          <p:nvPr/>
        </p:nvGrpSpPr>
        <p:grpSpPr>
          <a:xfrm>
            <a:off x="2193281" y="1291041"/>
            <a:ext cx="4642578" cy="3852459"/>
            <a:chOff x="968025" y="1076750"/>
            <a:chExt cx="3994435" cy="3314623"/>
          </a:xfrm>
        </p:grpSpPr>
        <p:sp>
          <p:nvSpPr>
            <p:cNvPr id="509" name="Google Shape;509;p54"/>
            <p:cNvSpPr/>
            <p:nvPr/>
          </p:nvSpPr>
          <p:spPr>
            <a:xfrm>
              <a:off x="2363100" y="4354968"/>
              <a:ext cx="1204191" cy="36405"/>
            </a:xfrm>
            <a:custGeom>
              <a:avLst/>
              <a:gdLst/>
              <a:ahLst/>
              <a:cxnLst/>
              <a:rect l="l" t="t" r="r" b="b"/>
              <a:pathLst>
                <a:path w="33408" h="1010" extrusionOk="0">
                  <a:moveTo>
                    <a:pt x="0" y="0"/>
                  </a:moveTo>
                  <a:lnTo>
                    <a:pt x="0" y="428"/>
                  </a:lnTo>
                  <a:lnTo>
                    <a:pt x="0" y="444"/>
                  </a:lnTo>
                  <a:cubicBezTo>
                    <a:pt x="16" y="727"/>
                    <a:pt x="234" y="1010"/>
                    <a:pt x="590" y="1010"/>
                  </a:cubicBezTo>
                  <a:lnTo>
                    <a:pt x="32826" y="1010"/>
                  </a:lnTo>
                  <a:cubicBezTo>
                    <a:pt x="33173" y="1010"/>
                    <a:pt x="33399" y="727"/>
                    <a:pt x="33407" y="444"/>
                  </a:cubicBezTo>
                  <a:lnTo>
                    <a:pt x="334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4"/>
            <p:cNvSpPr/>
            <p:nvPr/>
          </p:nvSpPr>
          <p:spPr>
            <a:xfrm>
              <a:off x="2355530" y="3800182"/>
              <a:ext cx="1219619" cy="576071"/>
            </a:xfrm>
            <a:custGeom>
              <a:avLst/>
              <a:gdLst/>
              <a:ahLst/>
              <a:cxnLst/>
              <a:rect l="l" t="t" r="r" b="b"/>
              <a:pathLst>
                <a:path w="33836" h="15982" extrusionOk="0">
                  <a:moveTo>
                    <a:pt x="5823" y="1"/>
                  </a:moveTo>
                  <a:lnTo>
                    <a:pt x="4765" y="10846"/>
                  </a:lnTo>
                  <a:cubicBezTo>
                    <a:pt x="4692" y="11581"/>
                    <a:pt x="4304" y="12243"/>
                    <a:pt x="3691" y="12671"/>
                  </a:cubicBezTo>
                  <a:lnTo>
                    <a:pt x="461" y="14940"/>
                  </a:lnTo>
                  <a:cubicBezTo>
                    <a:pt x="0" y="15263"/>
                    <a:pt x="226" y="15982"/>
                    <a:pt x="800" y="15982"/>
                  </a:cubicBezTo>
                  <a:lnTo>
                    <a:pt x="33028" y="15982"/>
                  </a:lnTo>
                  <a:cubicBezTo>
                    <a:pt x="33601" y="15982"/>
                    <a:pt x="33836" y="15263"/>
                    <a:pt x="33367" y="14940"/>
                  </a:cubicBezTo>
                  <a:lnTo>
                    <a:pt x="30137" y="12671"/>
                  </a:lnTo>
                  <a:cubicBezTo>
                    <a:pt x="29523" y="12243"/>
                    <a:pt x="29136" y="11581"/>
                    <a:pt x="29063" y="10846"/>
                  </a:cubicBezTo>
                  <a:lnTo>
                    <a:pt x="280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4"/>
            <p:cNvSpPr/>
            <p:nvPr/>
          </p:nvSpPr>
          <p:spPr>
            <a:xfrm>
              <a:off x="968025" y="1076750"/>
              <a:ext cx="3994435" cy="2752972"/>
            </a:xfrm>
            <a:custGeom>
              <a:avLst/>
              <a:gdLst/>
              <a:ahLst/>
              <a:cxnLst/>
              <a:rect l="l" t="t" r="r" b="b"/>
              <a:pathLst>
                <a:path w="110818" h="76376" extrusionOk="0">
                  <a:moveTo>
                    <a:pt x="2682" y="0"/>
                  </a:moveTo>
                  <a:cubicBezTo>
                    <a:pt x="1204" y="0"/>
                    <a:pt x="1" y="1195"/>
                    <a:pt x="1" y="2673"/>
                  </a:cubicBezTo>
                  <a:lnTo>
                    <a:pt x="1" y="73703"/>
                  </a:lnTo>
                  <a:cubicBezTo>
                    <a:pt x="1" y="75180"/>
                    <a:pt x="1204" y="76375"/>
                    <a:pt x="2682" y="76375"/>
                  </a:cubicBezTo>
                  <a:lnTo>
                    <a:pt x="108136" y="76375"/>
                  </a:lnTo>
                  <a:cubicBezTo>
                    <a:pt x="109614" y="76375"/>
                    <a:pt x="110817" y="75180"/>
                    <a:pt x="110817" y="73703"/>
                  </a:cubicBezTo>
                  <a:lnTo>
                    <a:pt x="110817" y="2673"/>
                  </a:lnTo>
                  <a:cubicBezTo>
                    <a:pt x="110817" y="1195"/>
                    <a:pt x="109614" y="0"/>
                    <a:pt x="1081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6146707"/>
      </p:ext>
    </p:extLst>
  </p:cSld>
  <p:clrMapOvr>
    <a:masterClrMapping/>
  </p:clrMapOvr>
  <p:timing>
    <p:tnLst>
      <p:par>
        <p:cTn id="1" dur="indefinite" restart="never" nodeType="tmRoot">
          <p:childTnLst>
            <p:par>
              <p:cTn id="2"/>
            </p:par>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2"/>
          <p:cNvSpPr txBox="1">
            <a:spLocks noGrp="1"/>
          </p:cNvSpPr>
          <p:nvPr>
            <p:ph type="title"/>
          </p:nvPr>
        </p:nvSpPr>
        <p:spPr>
          <a:xfrm>
            <a:off x="2290025" y="2706900"/>
            <a:ext cx="4563900" cy="53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367" name="Google Shape;367;p42"/>
          <p:cNvSpPr txBox="1">
            <a:spLocks noGrp="1"/>
          </p:cNvSpPr>
          <p:nvPr>
            <p:ph type="subTitle" idx="1"/>
          </p:nvPr>
        </p:nvSpPr>
        <p:spPr>
          <a:xfrm>
            <a:off x="1800300" y="1340500"/>
            <a:ext cx="5543400" cy="142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3"/>
          <p:cNvSpPr txBox="1">
            <a:spLocks noGrp="1"/>
          </p:cNvSpPr>
          <p:nvPr>
            <p:ph type="title"/>
          </p:nvPr>
        </p:nvSpPr>
        <p:spPr>
          <a:xfrm>
            <a:off x="720000" y="1194700"/>
            <a:ext cx="3320100" cy="157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a:t>
            </a:r>
            <a:endParaRPr/>
          </a:p>
        </p:txBody>
      </p:sp>
      <p:sp>
        <p:nvSpPr>
          <p:cNvPr id="373" name="Google Shape;373;p43"/>
          <p:cNvSpPr txBox="1">
            <a:spLocks noGrp="1"/>
          </p:cNvSpPr>
          <p:nvPr>
            <p:ph type="subTitle" idx="1"/>
          </p:nvPr>
        </p:nvSpPr>
        <p:spPr>
          <a:xfrm>
            <a:off x="720000" y="2725725"/>
            <a:ext cx="4243200" cy="11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spTree>
  </p:cSld>
  <p:clrMapOvr>
    <a:masterClrMapping/>
  </p:clrMapOvr>
</p:sld>
</file>

<file path=ppt/theme/theme1.xml><?xml version="1.0" encoding="utf-8"?>
<a:theme xmlns:a="http://schemas.openxmlformats.org/drawingml/2006/main" name="Informally Solicited Project Proposal by Slidesgo">
  <a:themeElements>
    <a:clrScheme name="Simple Light">
      <a:dk1>
        <a:srgbClr val="191919"/>
      </a:dk1>
      <a:lt1>
        <a:srgbClr val="FFFFFF"/>
      </a:lt1>
      <a:dk2>
        <a:srgbClr val="595959"/>
      </a:dk2>
      <a:lt2>
        <a:srgbClr val="DA906C"/>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791</Words>
  <Application>Microsoft Office PowerPoint</Application>
  <PresentationFormat>Экран (16:9)</PresentationFormat>
  <Paragraphs>152</Paragraphs>
  <Slides>26</Slides>
  <Notes>26</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26</vt:i4>
      </vt:variant>
    </vt:vector>
  </HeadingPairs>
  <TitlesOfParts>
    <vt:vector size="37" baseType="lpstr">
      <vt:lpstr>Special Elite</vt:lpstr>
      <vt:lpstr>Open Sans</vt:lpstr>
      <vt:lpstr>Intro </vt:lpstr>
      <vt:lpstr>Bebas Neue</vt:lpstr>
      <vt:lpstr>Arial</vt:lpstr>
      <vt:lpstr>Wingdings</vt:lpstr>
      <vt:lpstr>Nunito</vt:lpstr>
      <vt:lpstr>Barlow</vt:lpstr>
      <vt:lpstr>Roboto</vt:lpstr>
      <vt:lpstr>Open Sans Extrabold</vt:lpstr>
      <vt:lpstr>Informally Solicited Project Proposal by Slidesgo</vt:lpstr>
      <vt:lpstr>Проект Яндекс.Презентации</vt:lpstr>
      <vt:lpstr>Для кого</vt:lpstr>
      <vt:lpstr>Конкуренты</vt:lpstr>
      <vt:lpstr>Меню ввода темы</vt:lpstr>
      <vt:lpstr>Меню выбора шаблона</vt:lpstr>
      <vt:lpstr>предпросмотр готового результата</vt:lpstr>
      <vt:lpstr>Пример работы программы </vt:lpstr>
      <vt:lpstr>—Someone Famous</vt:lpstr>
      <vt:lpstr>Now</vt:lpstr>
      <vt:lpstr>Future</vt:lpstr>
      <vt:lpstr>A picture always reinforces the concept</vt:lpstr>
      <vt:lpstr>Major requirements</vt:lpstr>
      <vt:lpstr>Budget</vt:lpstr>
      <vt:lpstr>150,000$</vt:lpstr>
      <vt:lpstr>9h 55m 23s</vt:lpstr>
      <vt:lpstr>Project goals</vt:lpstr>
      <vt:lpstr>Predicted results</vt:lpstr>
      <vt:lpstr>Sneak Peek</vt:lpstr>
      <vt:lpstr>Mars</vt:lpstr>
      <vt:lpstr>Timeline</vt:lpstr>
      <vt:lpstr>This is a infographic</vt:lpstr>
      <vt:lpstr>Our partners</vt:lpstr>
      <vt:lpstr>This is a map</vt:lpstr>
      <vt:lpstr>Our team</vt:lpstr>
      <vt:lpstr>Thanks</vt:lpstr>
      <vt:lpstr>Alternative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Яндекс.Презентации</dc:title>
  <cp:lastModifiedBy>5071</cp:lastModifiedBy>
  <cp:revision>3</cp:revision>
  <dcterms:modified xsi:type="dcterms:W3CDTF">2021-11-05T11:34:57Z</dcterms:modified>
</cp:coreProperties>
</file>